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1.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 id="2147483724" r:id="rId2"/>
  </p:sldMasterIdLst>
  <p:notesMasterIdLst>
    <p:notesMasterId r:id="rId40"/>
  </p:notesMasterIdLst>
  <p:sldIdLst>
    <p:sldId id="256" r:id="rId3"/>
    <p:sldId id="2928" r:id="rId4"/>
    <p:sldId id="3107" r:id="rId5"/>
    <p:sldId id="976" r:id="rId6"/>
    <p:sldId id="3106" r:id="rId7"/>
    <p:sldId id="3061" r:id="rId8"/>
    <p:sldId id="3034" r:id="rId9"/>
    <p:sldId id="3098" r:id="rId10"/>
    <p:sldId id="3097" r:id="rId11"/>
    <p:sldId id="3099" r:id="rId12"/>
    <p:sldId id="3100" r:id="rId13"/>
    <p:sldId id="3101" r:id="rId14"/>
    <p:sldId id="3103" r:id="rId15"/>
    <p:sldId id="3084" r:id="rId16"/>
    <p:sldId id="3102" r:id="rId17"/>
    <p:sldId id="3042" r:id="rId18"/>
    <p:sldId id="3063" r:id="rId19"/>
    <p:sldId id="3089" r:id="rId20"/>
    <p:sldId id="3090" r:id="rId21"/>
    <p:sldId id="3074" r:id="rId22"/>
    <p:sldId id="3073" r:id="rId23"/>
    <p:sldId id="3071" r:id="rId24"/>
    <p:sldId id="3072" r:id="rId25"/>
    <p:sldId id="3070" r:id="rId26"/>
    <p:sldId id="3080" r:id="rId27"/>
    <p:sldId id="3078" r:id="rId28"/>
    <p:sldId id="909" r:id="rId29"/>
    <p:sldId id="3062" r:id="rId30"/>
    <p:sldId id="3013" r:id="rId31"/>
    <p:sldId id="968" r:id="rId32"/>
    <p:sldId id="944" r:id="rId33"/>
    <p:sldId id="3091" r:id="rId34"/>
    <p:sldId id="3096" r:id="rId35"/>
    <p:sldId id="3104" r:id="rId36"/>
    <p:sldId id="3105" r:id="rId37"/>
    <p:sldId id="3095" r:id="rId38"/>
    <p:sldId id="1059" r:id="rId39"/>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1B19596A-F4C7-8341-B9FD-95A832ACA3E5}">
          <p14:sldIdLst>
            <p14:sldId id="256"/>
          </p14:sldIdLst>
        </p14:section>
        <p14:section name="Setting Context" id="{0ECCEF67-76F1-3841-A483-2AB9B0BB6278}">
          <p14:sldIdLst>
            <p14:sldId id="2928"/>
            <p14:sldId id="3107"/>
            <p14:sldId id="976"/>
            <p14:sldId id="3106"/>
            <p14:sldId id="3061"/>
            <p14:sldId id="3034"/>
            <p14:sldId id="3098"/>
            <p14:sldId id="3097"/>
            <p14:sldId id="3099"/>
            <p14:sldId id="3100"/>
            <p14:sldId id="3101"/>
            <p14:sldId id="3103"/>
            <p14:sldId id="3084"/>
            <p14:sldId id="3102"/>
            <p14:sldId id="3042"/>
            <p14:sldId id="3063"/>
            <p14:sldId id="3089"/>
            <p14:sldId id="3090"/>
            <p14:sldId id="3074"/>
            <p14:sldId id="3073"/>
            <p14:sldId id="3071"/>
            <p14:sldId id="3072"/>
            <p14:sldId id="3070"/>
            <p14:sldId id="3080"/>
            <p14:sldId id="3078"/>
            <p14:sldId id="909"/>
          </p14:sldIdLst>
        </p14:section>
        <p14:section name="Goal: It is all in name space management (NsM)" id="{AC1DDEB5-434A-9946-8E04-9196DB0392ED}">
          <p14:sldIdLst>
            <p14:sldId id="3062"/>
            <p14:sldId id="3013"/>
            <p14:sldId id="968"/>
          </p14:sldIdLst>
        </p14:section>
        <p14:section name="Criteria: It is necessary to separate Specification from Implementatino" id="{C192D0C4-A887-B343-AB3D-7601471A4357}">
          <p14:sldIdLst>
            <p14:sldId id="944"/>
          </p14:sldIdLst>
        </p14:section>
        <p14:section name="Output: A generic format of Names (Computable Names)" id="{AE21F17E-472C-3B47-B65D-C1DA71B50E50}">
          <p14:sldIdLst/>
        </p14:section>
        <p14:section name="Process: the Operational Strategies" id="{44570EC8-1AFD-7844-ADEE-6037973E1F44}">
          <p14:sldIdLst/>
        </p14:section>
        <p14:section name="Inputs: Known Methods and Tools" id="{6DC8336C-6B08-A140-B7B1-95CEF5B7EBF0}">
          <p14:sldIdLst>
            <p14:sldId id="3091"/>
            <p14:sldId id="3096"/>
            <p14:sldId id="3104"/>
            <p14:sldId id="3105"/>
            <p14:sldId id="3095"/>
          </p14:sldIdLst>
        </p14:section>
        <p14:section name="Boundary Conditions: What other things to think about?" id="{04012223-BCD6-D741-91E1-5C4BB5769C32}">
          <p14:sldIdLst>
            <p14:sldId id="1059"/>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8FA3"/>
    <a:srgbClr val="FDC55C"/>
    <a:srgbClr val="FFFFFF"/>
    <a:srgbClr val="5A4A1A"/>
    <a:srgbClr val="0088D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1348"/>
    <p:restoredTop sz="89214"/>
  </p:normalViewPr>
  <p:slideViewPr>
    <p:cSldViewPr snapToGrid="0">
      <p:cViewPr varScale="1">
        <p:scale>
          <a:sx n="136" d="100"/>
          <a:sy n="136" d="100"/>
        </p:scale>
        <p:origin x="216" y="496"/>
      </p:cViewPr>
      <p:guideLst>
        <p:guide orient="horz" pos="1620"/>
        <p:guide pos="2880"/>
      </p:guideLst>
    </p:cSldViewPr>
  </p:slideViewPr>
  <p:notesTextViewPr>
    <p:cViewPr>
      <p:scale>
        <a:sx n="1" d="1"/>
        <a:sy n="1" d="1"/>
      </p:scale>
      <p:origin x="0" y="0"/>
    </p:cViewPr>
  </p:notesTextViewPr>
  <p:sorterViewPr>
    <p:cViewPr>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theme" Target="theme/theme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5306CEC-2AF3-D546-9085-A9255C1D28A8}" type="doc">
      <dgm:prSet loTypeId="urn:microsoft.com/office/officeart/2005/8/layout/cycle1" loCatId="" qsTypeId="urn:microsoft.com/office/officeart/2005/8/quickstyle/simple1" qsCatId="simple" csTypeId="urn:microsoft.com/office/officeart/2005/8/colors/accent1_2" csCatId="accent1" phldr="1"/>
      <dgm:spPr/>
      <dgm:t>
        <a:bodyPr/>
        <a:lstStyle/>
        <a:p>
          <a:endParaRPr lang="en-US"/>
        </a:p>
      </dgm:t>
    </dgm:pt>
    <dgm:pt modelId="{3711C705-7A47-E74A-B279-AD783FE33F7F}">
      <dgm:prSet phldrT="[Text]"/>
      <dgm:spPr/>
      <dgm:t>
        <a:bodyPr/>
        <a:lstStyle/>
        <a:p>
          <a:r>
            <a:rPr lang="en-US" dirty="0"/>
            <a:t>Normal Science</a:t>
          </a:r>
        </a:p>
      </dgm:t>
    </dgm:pt>
    <dgm:pt modelId="{889FA6FD-E77B-824D-B59A-3B79F5CA62F0}" type="parTrans" cxnId="{6137043D-3A41-0E47-B7C5-1CDBCA479EDC}">
      <dgm:prSet/>
      <dgm:spPr/>
      <dgm:t>
        <a:bodyPr/>
        <a:lstStyle/>
        <a:p>
          <a:endParaRPr lang="en-US"/>
        </a:p>
      </dgm:t>
    </dgm:pt>
    <dgm:pt modelId="{23A34ECF-28EC-DC49-B448-CD162D0AF309}" type="sibTrans" cxnId="{6137043D-3A41-0E47-B7C5-1CDBCA479EDC}">
      <dgm:prSet/>
      <dgm:spPr>
        <a:solidFill>
          <a:srgbClr val="0070C0"/>
        </a:solidFill>
      </dgm:spPr>
      <dgm:t>
        <a:bodyPr/>
        <a:lstStyle/>
        <a:p>
          <a:endParaRPr lang="en-US"/>
        </a:p>
      </dgm:t>
    </dgm:pt>
    <dgm:pt modelId="{3E932FF7-0803-174F-B13B-4E932F839D61}">
      <dgm:prSet phldrT="[Text]"/>
      <dgm:spPr/>
      <dgm:t>
        <a:bodyPr/>
        <a:lstStyle/>
        <a:p>
          <a:r>
            <a:rPr lang="en-US" dirty="0"/>
            <a:t>Model </a:t>
          </a:r>
        </a:p>
        <a:p>
          <a:r>
            <a:rPr lang="en-US" dirty="0"/>
            <a:t>Drift</a:t>
          </a:r>
        </a:p>
      </dgm:t>
    </dgm:pt>
    <dgm:pt modelId="{91743D6E-421A-CA44-A2B2-34334DE337C1}" type="parTrans" cxnId="{7F1C6044-B897-C54B-979E-6DF1AA7E22DB}">
      <dgm:prSet/>
      <dgm:spPr/>
      <dgm:t>
        <a:bodyPr/>
        <a:lstStyle/>
        <a:p>
          <a:endParaRPr lang="en-US"/>
        </a:p>
      </dgm:t>
    </dgm:pt>
    <dgm:pt modelId="{56D1DBCC-BF94-904F-97B0-A663E9E8B3BD}" type="sibTrans" cxnId="{7F1C6044-B897-C54B-979E-6DF1AA7E22DB}">
      <dgm:prSet/>
      <dgm:spPr>
        <a:solidFill>
          <a:srgbClr val="0070C0"/>
        </a:solidFill>
      </dgm:spPr>
      <dgm:t>
        <a:bodyPr/>
        <a:lstStyle/>
        <a:p>
          <a:endParaRPr lang="en-US"/>
        </a:p>
      </dgm:t>
    </dgm:pt>
    <dgm:pt modelId="{0F4789E6-7CAF-3847-B886-243438406906}">
      <dgm:prSet phldrT="[Text]"/>
      <dgm:spPr/>
      <dgm:t>
        <a:bodyPr/>
        <a:lstStyle/>
        <a:p>
          <a:r>
            <a:rPr lang="en-US" dirty="0"/>
            <a:t>Model Crisis</a:t>
          </a:r>
        </a:p>
      </dgm:t>
    </dgm:pt>
    <dgm:pt modelId="{E25790A8-B8CD-2A4B-AAE3-F6844E32B529}" type="parTrans" cxnId="{7590C3D5-E3C8-084E-96E7-3428589077C5}">
      <dgm:prSet/>
      <dgm:spPr/>
      <dgm:t>
        <a:bodyPr/>
        <a:lstStyle/>
        <a:p>
          <a:endParaRPr lang="en-US"/>
        </a:p>
      </dgm:t>
    </dgm:pt>
    <dgm:pt modelId="{5226A3A3-70A9-E346-8A13-19FD7605E25E}" type="sibTrans" cxnId="{7590C3D5-E3C8-084E-96E7-3428589077C5}">
      <dgm:prSet/>
      <dgm:spPr>
        <a:solidFill>
          <a:srgbClr val="0070C0"/>
        </a:solidFill>
      </dgm:spPr>
      <dgm:t>
        <a:bodyPr/>
        <a:lstStyle/>
        <a:p>
          <a:endParaRPr lang="en-US"/>
        </a:p>
      </dgm:t>
    </dgm:pt>
    <dgm:pt modelId="{C96AE666-6B7B-2243-831B-F972694786EC}">
      <dgm:prSet phldrT="[Text]"/>
      <dgm:spPr/>
      <dgm:t>
        <a:bodyPr/>
        <a:lstStyle/>
        <a:p>
          <a:r>
            <a:rPr lang="en-US" dirty="0"/>
            <a:t>Model Revolution</a:t>
          </a:r>
        </a:p>
      </dgm:t>
    </dgm:pt>
    <dgm:pt modelId="{95DCCD1F-B369-854B-88E9-0F724CFADAB2}" type="parTrans" cxnId="{E22F849E-58DE-4E48-A3F3-D49977342050}">
      <dgm:prSet/>
      <dgm:spPr/>
      <dgm:t>
        <a:bodyPr/>
        <a:lstStyle/>
        <a:p>
          <a:endParaRPr lang="en-US"/>
        </a:p>
      </dgm:t>
    </dgm:pt>
    <dgm:pt modelId="{216DFF57-C637-3D47-8627-11845A79015E}" type="sibTrans" cxnId="{E22F849E-58DE-4E48-A3F3-D49977342050}">
      <dgm:prSet/>
      <dgm:spPr>
        <a:solidFill>
          <a:srgbClr val="0070C0"/>
        </a:solidFill>
      </dgm:spPr>
      <dgm:t>
        <a:bodyPr/>
        <a:lstStyle/>
        <a:p>
          <a:endParaRPr lang="en-US"/>
        </a:p>
      </dgm:t>
    </dgm:pt>
    <dgm:pt modelId="{1F716C1F-6396-6F4D-B456-ACB64C969FAE}">
      <dgm:prSet phldrT="[Text]"/>
      <dgm:spPr/>
      <dgm:t>
        <a:bodyPr/>
        <a:lstStyle/>
        <a:p>
          <a:r>
            <a:rPr lang="en-US" b="1" dirty="0">
              <a:solidFill>
                <a:srgbClr val="FF0000"/>
              </a:solidFill>
            </a:rPr>
            <a:t>Paradigm</a:t>
          </a:r>
        </a:p>
        <a:p>
          <a:r>
            <a:rPr lang="en-US" dirty="0"/>
            <a:t>Change</a:t>
          </a:r>
        </a:p>
      </dgm:t>
    </dgm:pt>
    <dgm:pt modelId="{BDCFA276-CDEB-5C4C-8555-67EA554BAA1A}" type="parTrans" cxnId="{16146386-3318-BB42-BDE2-4BA0FE4AB9EE}">
      <dgm:prSet/>
      <dgm:spPr/>
      <dgm:t>
        <a:bodyPr/>
        <a:lstStyle/>
        <a:p>
          <a:endParaRPr lang="en-US"/>
        </a:p>
      </dgm:t>
    </dgm:pt>
    <dgm:pt modelId="{F4CB4480-7E7D-8745-969A-B747186AD670}" type="sibTrans" cxnId="{16146386-3318-BB42-BDE2-4BA0FE4AB9EE}">
      <dgm:prSet/>
      <dgm:spPr>
        <a:solidFill>
          <a:srgbClr val="0070C0"/>
        </a:solidFill>
      </dgm:spPr>
      <dgm:t>
        <a:bodyPr/>
        <a:lstStyle/>
        <a:p>
          <a:endParaRPr lang="en-US"/>
        </a:p>
      </dgm:t>
    </dgm:pt>
    <dgm:pt modelId="{0AD5A17E-543B-404A-ACEA-A91D4DDCF1E3}" type="pres">
      <dgm:prSet presAssocID="{55306CEC-2AF3-D546-9085-A9255C1D28A8}" presName="cycle" presStyleCnt="0">
        <dgm:presLayoutVars>
          <dgm:dir/>
          <dgm:resizeHandles val="exact"/>
        </dgm:presLayoutVars>
      </dgm:prSet>
      <dgm:spPr/>
    </dgm:pt>
    <dgm:pt modelId="{43E623AD-788C-4D43-BEBB-E0B1F1CE3AE3}" type="pres">
      <dgm:prSet presAssocID="{3711C705-7A47-E74A-B279-AD783FE33F7F}" presName="dummy" presStyleCnt="0"/>
      <dgm:spPr/>
    </dgm:pt>
    <dgm:pt modelId="{9ACDD540-658B-1F4B-9128-BBD97C21052D}" type="pres">
      <dgm:prSet presAssocID="{3711C705-7A47-E74A-B279-AD783FE33F7F}" presName="node" presStyleLbl="revTx" presStyleIdx="0" presStyleCnt="5">
        <dgm:presLayoutVars>
          <dgm:bulletEnabled val="1"/>
        </dgm:presLayoutVars>
      </dgm:prSet>
      <dgm:spPr/>
    </dgm:pt>
    <dgm:pt modelId="{C3A2FB52-DAE4-1342-973F-1F1A9B44189F}" type="pres">
      <dgm:prSet presAssocID="{23A34ECF-28EC-DC49-B448-CD162D0AF309}" presName="sibTrans" presStyleLbl="node1" presStyleIdx="0" presStyleCnt="5"/>
      <dgm:spPr/>
    </dgm:pt>
    <dgm:pt modelId="{6DB58FB9-0ED5-EF4D-902F-C4DD7663D933}" type="pres">
      <dgm:prSet presAssocID="{3E932FF7-0803-174F-B13B-4E932F839D61}" presName="dummy" presStyleCnt="0"/>
      <dgm:spPr/>
    </dgm:pt>
    <dgm:pt modelId="{1BD312BE-9660-0446-89A5-739A7ECD8333}" type="pres">
      <dgm:prSet presAssocID="{3E932FF7-0803-174F-B13B-4E932F839D61}" presName="node" presStyleLbl="revTx" presStyleIdx="1" presStyleCnt="5">
        <dgm:presLayoutVars>
          <dgm:bulletEnabled val="1"/>
        </dgm:presLayoutVars>
      </dgm:prSet>
      <dgm:spPr/>
    </dgm:pt>
    <dgm:pt modelId="{43E86D08-C1F7-E644-8F62-6252305C9975}" type="pres">
      <dgm:prSet presAssocID="{56D1DBCC-BF94-904F-97B0-A663E9E8B3BD}" presName="sibTrans" presStyleLbl="node1" presStyleIdx="1" presStyleCnt="5"/>
      <dgm:spPr/>
    </dgm:pt>
    <dgm:pt modelId="{A3041932-0B6D-7B4B-910F-1604FC8F5FB9}" type="pres">
      <dgm:prSet presAssocID="{0F4789E6-7CAF-3847-B886-243438406906}" presName="dummy" presStyleCnt="0"/>
      <dgm:spPr/>
    </dgm:pt>
    <dgm:pt modelId="{72205650-2408-0A4C-98FA-7B09AD159B06}" type="pres">
      <dgm:prSet presAssocID="{0F4789E6-7CAF-3847-B886-243438406906}" presName="node" presStyleLbl="revTx" presStyleIdx="2" presStyleCnt="5">
        <dgm:presLayoutVars>
          <dgm:bulletEnabled val="1"/>
        </dgm:presLayoutVars>
      </dgm:prSet>
      <dgm:spPr/>
    </dgm:pt>
    <dgm:pt modelId="{31E129FE-E5D5-FB46-BD01-1F01A59E0FE8}" type="pres">
      <dgm:prSet presAssocID="{5226A3A3-70A9-E346-8A13-19FD7605E25E}" presName="sibTrans" presStyleLbl="node1" presStyleIdx="2" presStyleCnt="5"/>
      <dgm:spPr/>
    </dgm:pt>
    <dgm:pt modelId="{52EF4F4A-FE89-7147-B669-77715F875942}" type="pres">
      <dgm:prSet presAssocID="{C96AE666-6B7B-2243-831B-F972694786EC}" presName="dummy" presStyleCnt="0"/>
      <dgm:spPr/>
    </dgm:pt>
    <dgm:pt modelId="{CD36CC79-C2DC-F64E-AC2E-820ADE7C7E49}" type="pres">
      <dgm:prSet presAssocID="{C96AE666-6B7B-2243-831B-F972694786EC}" presName="node" presStyleLbl="revTx" presStyleIdx="3" presStyleCnt="5">
        <dgm:presLayoutVars>
          <dgm:bulletEnabled val="1"/>
        </dgm:presLayoutVars>
      </dgm:prSet>
      <dgm:spPr/>
    </dgm:pt>
    <dgm:pt modelId="{5B9DFB95-D16C-764A-A5DB-81AC099630B9}" type="pres">
      <dgm:prSet presAssocID="{216DFF57-C637-3D47-8627-11845A79015E}" presName="sibTrans" presStyleLbl="node1" presStyleIdx="3" presStyleCnt="5"/>
      <dgm:spPr/>
    </dgm:pt>
    <dgm:pt modelId="{25109F8F-B668-9F46-A4B9-848C6C1D2851}" type="pres">
      <dgm:prSet presAssocID="{1F716C1F-6396-6F4D-B456-ACB64C969FAE}" presName="dummy" presStyleCnt="0"/>
      <dgm:spPr/>
    </dgm:pt>
    <dgm:pt modelId="{88F273A7-6B9F-6C46-9447-E233F44A0364}" type="pres">
      <dgm:prSet presAssocID="{1F716C1F-6396-6F4D-B456-ACB64C969FAE}" presName="node" presStyleLbl="revTx" presStyleIdx="4" presStyleCnt="5">
        <dgm:presLayoutVars>
          <dgm:bulletEnabled val="1"/>
        </dgm:presLayoutVars>
      </dgm:prSet>
      <dgm:spPr/>
    </dgm:pt>
    <dgm:pt modelId="{7605BA16-B350-D749-B40A-7CCE0102499D}" type="pres">
      <dgm:prSet presAssocID="{F4CB4480-7E7D-8745-969A-B747186AD670}" presName="sibTrans" presStyleLbl="node1" presStyleIdx="4" presStyleCnt="5"/>
      <dgm:spPr/>
    </dgm:pt>
  </dgm:ptLst>
  <dgm:cxnLst>
    <dgm:cxn modelId="{F2B63410-B548-594F-98A7-B52DD30FE127}" type="presOf" srcId="{0F4789E6-7CAF-3847-B886-243438406906}" destId="{72205650-2408-0A4C-98FA-7B09AD159B06}" srcOrd="0" destOrd="0" presId="urn:microsoft.com/office/officeart/2005/8/layout/cycle1"/>
    <dgm:cxn modelId="{8BA2062B-15F8-524C-BE15-171DB6411319}" type="presOf" srcId="{23A34ECF-28EC-DC49-B448-CD162D0AF309}" destId="{C3A2FB52-DAE4-1342-973F-1F1A9B44189F}" srcOrd="0" destOrd="0" presId="urn:microsoft.com/office/officeart/2005/8/layout/cycle1"/>
    <dgm:cxn modelId="{E3211E39-81F2-4444-95A6-3A23E3171DDB}" type="presOf" srcId="{C96AE666-6B7B-2243-831B-F972694786EC}" destId="{CD36CC79-C2DC-F64E-AC2E-820ADE7C7E49}" srcOrd="0" destOrd="0" presId="urn:microsoft.com/office/officeart/2005/8/layout/cycle1"/>
    <dgm:cxn modelId="{6137043D-3A41-0E47-B7C5-1CDBCA479EDC}" srcId="{55306CEC-2AF3-D546-9085-A9255C1D28A8}" destId="{3711C705-7A47-E74A-B279-AD783FE33F7F}" srcOrd="0" destOrd="0" parTransId="{889FA6FD-E77B-824D-B59A-3B79F5CA62F0}" sibTransId="{23A34ECF-28EC-DC49-B448-CD162D0AF309}"/>
    <dgm:cxn modelId="{0FDFC740-8D42-DE49-A963-9AAABF67F40C}" type="presOf" srcId="{3E932FF7-0803-174F-B13B-4E932F839D61}" destId="{1BD312BE-9660-0446-89A5-739A7ECD8333}" srcOrd="0" destOrd="0" presId="urn:microsoft.com/office/officeart/2005/8/layout/cycle1"/>
    <dgm:cxn modelId="{7F1C6044-B897-C54B-979E-6DF1AA7E22DB}" srcId="{55306CEC-2AF3-D546-9085-A9255C1D28A8}" destId="{3E932FF7-0803-174F-B13B-4E932F839D61}" srcOrd="1" destOrd="0" parTransId="{91743D6E-421A-CA44-A2B2-34334DE337C1}" sibTransId="{56D1DBCC-BF94-904F-97B0-A663E9E8B3BD}"/>
    <dgm:cxn modelId="{8BB8824A-6FBE-6F46-B41C-BD25ABBC420F}" type="presOf" srcId="{3711C705-7A47-E74A-B279-AD783FE33F7F}" destId="{9ACDD540-658B-1F4B-9128-BBD97C21052D}" srcOrd="0" destOrd="0" presId="urn:microsoft.com/office/officeart/2005/8/layout/cycle1"/>
    <dgm:cxn modelId="{08460152-BCC1-BF44-8353-1303B6132E87}" type="presOf" srcId="{56D1DBCC-BF94-904F-97B0-A663E9E8B3BD}" destId="{43E86D08-C1F7-E644-8F62-6252305C9975}" srcOrd="0" destOrd="0" presId="urn:microsoft.com/office/officeart/2005/8/layout/cycle1"/>
    <dgm:cxn modelId="{D68D4A54-C4FB-5949-8E0B-110A53FB7267}" type="presOf" srcId="{55306CEC-2AF3-D546-9085-A9255C1D28A8}" destId="{0AD5A17E-543B-404A-ACEA-A91D4DDCF1E3}" srcOrd="0" destOrd="0" presId="urn:microsoft.com/office/officeart/2005/8/layout/cycle1"/>
    <dgm:cxn modelId="{B7777968-7833-F441-91E0-4A1214CC2C2E}" type="presOf" srcId="{F4CB4480-7E7D-8745-969A-B747186AD670}" destId="{7605BA16-B350-D749-B40A-7CCE0102499D}" srcOrd="0" destOrd="0" presId="urn:microsoft.com/office/officeart/2005/8/layout/cycle1"/>
    <dgm:cxn modelId="{33F7CB6D-4110-2048-87C7-7078288A7352}" type="presOf" srcId="{5226A3A3-70A9-E346-8A13-19FD7605E25E}" destId="{31E129FE-E5D5-FB46-BD01-1F01A59E0FE8}" srcOrd="0" destOrd="0" presId="urn:microsoft.com/office/officeart/2005/8/layout/cycle1"/>
    <dgm:cxn modelId="{C1B39B6E-252F-A940-99C0-4BF69C10621A}" type="presOf" srcId="{1F716C1F-6396-6F4D-B456-ACB64C969FAE}" destId="{88F273A7-6B9F-6C46-9447-E233F44A0364}" srcOrd="0" destOrd="0" presId="urn:microsoft.com/office/officeart/2005/8/layout/cycle1"/>
    <dgm:cxn modelId="{16146386-3318-BB42-BDE2-4BA0FE4AB9EE}" srcId="{55306CEC-2AF3-D546-9085-A9255C1D28A8}" destId="{1F716C1F-6396-6F4D-B456-ACB64C969FAE}" srcOrd="4" destOrd="0" parTransId="{BDCFA276-CDEB-5C4C-8555-67EA554BAA1A}" sibTransId="{F4CB4480-7E7D-8745-969A-B747186AD670}"/>
    <dgm:cxn modelId="{E22F849E-58DE-4E48-A3F3-D49977342050}" srcId="{55306CEC-2AF3-D546-9085-A9255C1D28A8}" destId="{C96AE666-6B7B-2243-831B-F972694786EC}" srcOrd="3" destOrd="0" parTransId="{95DCCD1F-B369-854B-88E9-0F724CFADAB2}" sibTransId="{216DFF57-C637-3D47-8627-11845A79015E}"/>
    <dgm:cxn modelId="{9E736FA5-3629-794D-BC83-D4EA428AD6A9}" type="presOf" srcId="{216DFF57-C637-3D47-8627-11845A79015E}" destId="{5B9DFB95-D16C-764A-A5DB-81AC099630B9}" srcOrd="0" destOrd="0" presId="urn:microsoft.com/office/officeart/2005/8/layout/cycle1"/>
    <dgm:cxn modelId="{7590C3D5-E3C8-084E-96E7-3428589077C5}" srcId="{55306CEC-2AF3-D546-9085-A9255C1D28A8}" destId="{0F4789E6-7CAF-3847-B886-243438406906}" srcOrd="2" destOrd="0" parTransId="{E25790A8-B8CD-2A4B-AAE3-F6844E32B529}" sibTransId="{5226A3A3-70A9-E346-8A13-19FD7605E25E}"/>
    <dgm:cxn modelId="{6D108E25-CBB6-E444-BF93-6F9DB0F7CCA3}" type="presParOf" srcId="{0AD5A17E-543B-404A-ACEA-A91D4DDCF1E3}" destId="{43E623AD-788C-4D43-BEBB-E0B1F1CE3AE3}" srcOrd="0" destOrd="0" presId="urn:microsoft.com/office/officeart/2005/8/layout/cycle1"/>
    <dgm:cxn modelId="{EBCBB983-A544-6744-9064-939F55264FB0}" type="presParOf" srcId="{0AD5A17E-543B-404A-ACEA-A91D4DDCF1E3}" destId="{9ACDD540-658B-1F4B-9128-BBD97C21052D}" srcOrd="1" destOrd="0" presId="urn:microsoft.com/office/officeart/2005/8/layout/cycle1"/>
    <dgm:cxn modelId="{5887A8E3-CC31-064B-8D1E-CC5D92803BB8}" type="presParOf" srcId="{0AD5A17E-543B-404A-ACEA-A91D4DDCF1E3}" destId="{C3A2FB52-DAE4-1342-973F-1F1A9B44189F}" srcOrd="2" destOrd="0" presId="urn:microsoft.com/office/officeart/2005/8/layout/cycle1"/>
    <dgm:cxn modelId="{0FFDD408-392A-2248-B181-22EAE3E9718D}" type="presParOf" srcId="{0AD5A17E-543B-404A-ACEA-A91D4DDCF1E3}" destId="{6DB58FB9-0ED5-EF4D-902F-C4DD7663D933}" srcOrd="3" destOrd="0" presId="urn:microsoft.com/office/officeart/2005/8/layout/cycle1"/>
    <dgm:cxn modelId="{040AB88C-D95A-D247-A5F4-54AC5F0E1D05}" type="presParOf" srcId="{0AD5A17E-543B-404A-ACEA-A91D4DDCF1E3}" destId="{1BD312BE-9660-0446-89A5-739A7ECD8333}" srcOrd="4" destOrd="0" presId="urn:microsoft.com/office/officeart/2005/8/layout/cycle1"/>
    <dgm:cxn modelId="{1602308F-8BA2-1D47-B6F0-86433728833B}" type="presParOf" srcId="{0AD5A17E-543B-404A-ACEA-A91D4DDCF1E3}" destId="{43E86D08-C1F7-E644-8F62-6252305C9975}" srcOrd="5" destOrd="0" presId="urn:microsoft.com/office/officeart/2005/8/layout/cycle1"/>
    <dgm:cxn modelId="{B30060FE-B485-594F-9DE5-7C6456EB1A4A}" type="presParOf" srcId="{0AD5A17E-543B-404A-ACEA-A91D4DDCF1E3}" destId="{A3041932-0B6D-7B4B-910F-1604FC8F5FB9}" srcOrd="6" destOrd="0" presId="urn:microsoft.com/office/officeart/2005/8/layout/cycle1"/>
    <dgm:cxn modelId="{FC678A8F-DB05-DA47-B65F-54B9E32A4052}" type="presParOf" srcId="{0AD5A17E-543B-404A-ACEA-A91D4DDCF1E3}" destId="{72205650-2408-0A4C-98FA-7B09AD159B06}" srcOrd="7" destOrd="0" presId="urn:microsoft.com/office/officeart/2005/8/layout/cycle1"/>
    <dgm:cxn modelId="{0165FCB1-3662-8D43-A928-5BEB4A567BC2}" type="presParOf" srcId="{0AD5A17E-543B-404A-ACEA-A91D4DDCF1E3}" destId="{31E129FE-E5D5-FB46-BD01-1F01A59E0FE8}" srcOrd="8" destOrd="0" presId="urn:microsoft.com/office/officeart/2005/8/layout/cycle1"/>
    <dgm:cxn modelId="{BAA9B46E-C8A7-4741-A83A-75232C78F607}" type="presParOf" srcId="{0AD5A17E-543B-404A-ACEA-A91D4DDCF1E3}" destId="{52EF4F4A-FE89-7147-B669-77715F875942}" srcOrd="9" destOrd="0" presId="urn:microsoft.com/office/officeart/2005/8/layout/cycle1"/>
    <dgm:cxn modelId="{ADAABC7D-485E-7942-9284-313254F2F770}" type="presParOf" srcId="{0AD5A17E-543B-404A-ACEA-A91D4DDCF1E3}" destId="{CD36CC79-C2DC-F64E-AC2E-820ADE7C7E49}" srcOrd="10" destOrd="0" presId="urn:microsoft.com/office/officeart/2005/8/layout/cycle1"/>
    <dgm:cxn modelId="{E2D6A001-1493-A848-B354-83031816254D}" type="presParOf" srcId="{0AD5A17E-543B-404A-ACEA-A91D4DDCF1E3}" destId="{5B9DFB95-D16C-764A-A5DB-81AC099630B9}" srcOrd="11" destOrd="0" presId="urn:microsoft.com/office/officeart/2005/8/layout/cycle1"/>
    <dgm:cxn modelId="{CDFEEAE9-7569-CD45-B9CB-47FCD4752474}" type="presParOf" srcId="{0AD5A17E-543B-404A-ACEA-A91D4DDCF1E3}" destId="{25109F8F-B668-9F46-A4B9-848C6C1D2851}" srcOrd="12" destOrd="0" presId="urn:microsoft.com/office/officeart/2005/8/layout/cycle1"/>
    <dgm:cxn modelId="{616B292A-BDF6-F244-AE7C-4795335338EA}" type="presParOf" srcId="{0AD5A17E-543B-404A-ACEA-A91D4DDCF1E3}" destId="{88F273A7-6B9F-6C46-9447-E233F44A0364}" srcOrd="13" destOrd="0" presId="urn:microsoft.com/office/officeart/2005/8/layout/cycle1"/>
    <dgm:cxn modelId="{1B7A3E73-9EA1-B644-9D1C-44462567E127}" type="presParOf" srcId="{0AD5A17E-543B-404A-ACEA-A91D4DDCF1E3}" destId="{7605BA16-B350-D749-B40A-7CCE0102499D}" srcOrd="14" destOrd="0" presId="urn:microsoft.com/office/officeart/2005/8/layout/cycle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5306CEC-2AF3-D546-9085-A9255C1D28A8}" type="doc">
      <dgm:prSet loTypeId="urn:microsoft.com/office/officeart/2005/8/layout/cycle1" loCatId="" qsTypeId="urn:microsoft.com/office/officeart/2005/8/quickstyle/simple1" qsCatId="simple" csTypeId="urn:microsoft.com/office/officeart/2005/8/colors/accent1_2" csCatId="accent1" phldr="1"/>
      <dgm:spPr/>
      <dgm:t>
        <a:bodyPr/>
        <a:lstStyle/>
        <a:p>
          <a:endParaRPr lang="en-US"/>
        </a:p>
      </dgm:t>
    </dgm:pt>
    <dgm:pt modelId="{3711C705-7A47-E74A-B279-AD783FE33F7F}">
      <dgm:prSet phldrT="[Text]"/>
      <dgm:spPr/>
      <dgm:t>
        <a:bodyPr/>
        <a:lstStyle/>
        <a:p>
          <a:r>
            <a:rPr lang="en-US" dirty="0"/>
            <a:t>Normal Science</a:t>
          </a:r>
        </a:p>
      </dgm:t>
    </dgm:pt>
    <dgm:pt modelId="{889FA6FD-E77B-824D-B59A-3B79F5CA62F0}" type="parTrans" cxnId="{6137043D-3A41-0E47-B7C5-1CDBCA479EDC}">
      <dgm:prSet/>
      <dgm:spPr/>
      <dgm:t>
        <a:bodyPr/>
        <a:lstStyle/>
        <a:p>
          <a:endParaRPr lang="en-US"/>
        </a:p>
      </dgm:t>
    </dgm:pt>
    <dgm:pt modelId="{23A34ECF-28EC-DC49-B448-CD162D0AF309}" type="sibTrans" cxnId="{6137043D-3A41-0E47-B7C5-1CDBCA479EDC}">
      <dgm:prSet/>
      <dgm:spPr>
        <a:solidFill>
          <a:srgbClr val="0070C0"/>
        </a:solidFill>
      </dgm:spPr>
      <dgm:t>
        <a:bodyPr/>
        <a:lstStyle/>
        <a:p>
          <a:endParaRPr lang="en-US"/>
        </a:p>
      </dgm:t>
    </dgm:pt>
    <dgm:pt modelId="{3E932FF7-0803-174F-B13B-4E932F839D61}">
      <dgm:prSet phldrT="[Text]"/>
      <dgm:spPr/>
      <dgm:t>
        <a:bodyPr/>
        <a:lstStyle/>
        <a:p>
          <a:r>
            <a:rPr lang="en-US" dirty="0"/>
            <a:t>Model </a:t>
          </a:r>
        </a:p>
        <a:p>
          <a:r>
            <a:rPr lang="en-US" dirty="0"/>
            <a:t>Drift</a:t>
          </a:r>
        </a:p>
      </dgm:t>
    </dgm:pt>
    <dgm:pt modelId="{91743D6E-421A-CA44-A2B2-34334DE337C1}" type="parTrans" cxnId="{7F1C6044-B897-C54B-979E-6DF1AA7E22DB}">
      <dgm:prSet/>
      <dgm:spPr/>
      <dgm:t>
        <a:bodyPr/>
        <a:lstStyle/>
        <a:p>
          <a:endParaRPr lang="en-US"/>
        </a:p>
      </dgm:t>
    </dgm:pt>
    <dgm:pt modelId="{56D1DBCC-BF94-904F-97B0-A663E9E8B3BD}" type="sibTrans" cxnId="{7F1C6044-B897-C54B-979E-6DF1AA7E22DB}">
      <dgm:prSet/>
      <dgm:spPr>
        <a:solidFill>
          <a:srgbClr val="0070C0"/>
        </a:solidFill>
      </dgm:spPr>
      <dgm:t>
        <a:bodyPr/>
        <a:lstStyle/>
        <a:p>
          <a:endParaRPr lang="en-US"/>
        </a:p>
      </dgm:t>
    </dgm:pt>
    <dgm:pt modelId="{0F4789E6-7CAF-3847-B886-243438406906}">
      <dgm:prSet phldrT="[Text]"/>
      <dgm:spPr/>
      <dgm:t>
        <a:bodyPr/>
        <a:lstStyle/>
        <a:p>
          <a:r>
            <a:rPr lang="en-US" dirty="0"/>
            <a:t>Model Crisis</a:t>
          </a:r>
        </a:p>
      </dgm:t>
    </dgm:pt>
    <dgm:pt modelId="{E25790A8-B8CD-2A4B-AAE3-F6844E32B529}" type="parTrans" cxnId="{7590C3D5-E3C8-084E-96E7-3428589077C5}">
      <dgm:prSet/>
      <dgm:spPr/>
      <dgm:t>
        <a:bodyPr/>
        <a:lstStyle/>
        <a:p>
          <a:endParaRPr lang="en-US"/>
        </a:p>
      </dgm:t>
    </dgm:pt>
    <dgm:pt modelId="{5226A3A3-70A9-E346-8A13-19FD7605E25E}" type="sibTrans" cxnId="{7590C3D5-E3C8-084E-96E7-3428589077C5}">
      <dgm:prSet/>
      <dgm:spPr>
        <a:solidFill>
          <a:srgbClr val="0070C0"/>
        </a:solidFill>
      </dgm:spPr>
      <dgm:t>
        <a:bodyPr/>
        <a:lstStyle/>
        <a:p>
          <a:endParaRPr lang="en-US"/>
        </a:p>
      </dgm:t>
    </dgm:pt>
    <dgm:pt modelId="{C96AE666-6B7B-2243-831B-F972694786EC}">
      <dgm:prSet phldrT="[Text]"/>
      <dgm:spPr/>
      <dgm:t>
        <a:bodyPr/>
        <a:lstStyle/>
        <a:p>
          <a:r>
            <a:rPr lang="en-US" dirty="0"/>
            <a:t>Model Revolution</a:t>
          </a:r>
        </a:p>
      </dgm:t>
    </dgm:pt>
    <dgm:pt modelId="{95DCCD1F-B369-854B-88E9-0F724CFADAB2}" type="parTrans" cxnId="{E22F849E-58DE-4E48-A3F3-D49977342050}">
      <dgm:prSet/>
      <dgm:spPr/>
      <dgm:t>
        <a:bodyPr/>
        <a:lstStyle/>
        <a:p>
          <a:endParaRPr lang="en-US"/>
        </a:p>
      </dgm:t>
    </dgm:pt>
    <dgm:pt modelId="{216DFF57-C637-3D47-8627-11845A79015E}" type="sibTrans" cxnId="{E22F849E-58DE-4E48-A3F3-D49977342050}">
      <dgm:prSet/>
      <dgm:spPr>
        <a:solidFill>
          <a:srgbClr val="0070C0"/>
        </a:solidFill>
      </dgm:spPr>
      <dgm:t>
        <a:bodyPr/>
        <a:lstStyle/>
        <a:p>
          <a:endParaRPr lang="en-US"/>
        </a:p>
      </dgm:t>
    </dgm:pt>
    <dgm:pt modelId="{1F716C1F-6396-6F4D-B456-ACB64C969FAE}">
      <dgm:prSet phldrT="[Text]"/>
      <dgm:spPr/>
      <dgm:t>
        <a:bodyPr/>
        <a:lstStyle/>
        <a:p>
          <a:r>
            <a:rPr lang="en-US" b="1" dirty="0">
              <a:solidFill>
                <a:srgbClr val="FF0000"/>
              </a:solidFill>
            </a:rPr>
            <a:t>Paradigm</a:t>
          </a:r>
        </a:p>
        <a:p>
          <a:r>
            <a:rPr lang="en-US" dirty="0"/>
            <a:t>Change</a:t>
          </a:r>
        </a:p>
      </dgm:t>
    </dgm:pt>
    <dgm:pt modelId="{BDCFA276-CDEB-5C4C-8555-67EA554BAA1A}" type="parTrans" cxnId="{16146386-3318-BB42-BDE2-4BA0FE4AB9EE}">
      <dgm:prSet/>
      <dgm:spPr/>
      <dgm:t>
        <a:bodyPr/>
        <a:lstStyle/>
        <a:p>
          <a:endParaRPr lang="en-US"/>
        </a:p>
      </dgm:t>
    </dgm:pt>
    <dgm:pt modelId="{F4CB4480-7E7D-8745-969A-B747186AD670}" type="sibTrans" cxnId="{16146386-3318-BB42-BDE2-4BA0FE4AB9EE}">
      <dgm:prSet/>
      <dgm:spPr>
        <a:solidFill>
          <a:srgbClr val="0070C0"/>
        </a:solidFill>
      </dgm:spPr>
      <dgm:t>
        <a:bodyPr/>
        <a:lstStyle/>
        <a:p>
          <a:endParaRPr lang="en-US"/>
        </a:p>
      </dgm:t>
    </dgm:pt>
    <dgm:pt modelId="{0AD5A17E-543B-404A-ACEA-A91D4DDCF1E3}" type="pres">
      <dgm:prSet presAssocID="{55306CEC-2AF3-D546-9085-A9255C1D28A8}" presName="cycle" presStyleCnt="0">
        <dgm:presLayoutVars>
          <dgm:dir/>
          <dgm:resizeHandles val="exact"/>
        </dgm:presLayoutVars>
      </dgm:prSet>
      <dgm:spPr/>
    </dgm:pt>
    <dgm:pt modelId="{43E623AD-788C-4D43-BEBB-E0B1F1CE3AE3}" type="pres">
      <dgm:prSet presAssocID="{3711C705-7A47-E74A-B279-AD783FE33F7F}" presName="dummy" presStyleCnt="0"/>
      <dgm:spPr/>
    </dgm:pt>
    <dgm:pt modelId="{9ACDD540-658B-1F4B-9128-BBD97C21052D}" type="pres">
      <dgm:prSet presAssocID="{3711C705-7A47-E74A-B279-AD783FE33F7F}" presName="node" presStyleLbl="revTx" presStyleIdx="0" presStyleCnt="5">
        <dgm:presLayoutVars>
          <dgm:bulletEnabled val="1"/>
        </dgm:presLayoutVars>
      </dgm:prSet>
      <dgm:spPr/>
    </dgm:pt>
    <dgm:pt modelId="{C3A2FB52-DAE4-1342-973F-1F1A9B44189F}" type="pres">
      <dgm:prSet presAssocID="{23A34ECF-28EC-DC49-B448-CD162D0AF309}" presName="sibTrans" presStyleLbl="node1" presStyleIdx="0" presStyleCnt="5"/>
      <dgm:spPr/>
    </dgm:pt>
    <dgm:pt modelId="{6DB58FB9-0ED5-EF4D-902F-C4DD7663D933}" type="pres">
      <dgm:prSet presAssocID="{3E932FF7-0803-174F-B13B-4E932F839D61}" presName="dummy" presStyleCnt="0"/>
      <dgm:spPr/>
    </dgm:pt>
    <dgm:pt modelId="{1BD312BE-9660-0446-89A5-739A7ECD8333}" type="pres">
      <dgm:prSet presAssocID="{3E932FF7-0803-174F-B13B-4E932F839D61}" presName="node" presStyleLbl="revTx" presStyleIdx="1" presStyleCnt="5">
        <dgm:presLayoutVars>
          <dgm:bulletEnabled val="1"/>
        </dgm:presLayoutVars>
      </dgm:prSet>
      <dgm:spPr/>
    </dgm:pt>
    <dgm:pt modelId="{43E86D08-C1F7-E644-8F62-6252305C9975}" type="pres">
      <dgm:prSet presAssocID="{56D1DBCC-BF94-904F-97B0-A663E9E8B3BD}" presName="sibTrans" presStyleLbl="node1" presStyleIdx="1" presStyleCnt="5"/>
      <dgm:spPr/>
    </dgm:pt>
    <dgm:pt modelId="{A3041932-0B6D-7B4B-910F-1604FC8F5FB9}" type="pres">
      <dgm:prSet presAssocID="{0F4789E6-7CAF-3847-B886-243438406906}" presName="dummy" presStyleCnt="0"/>
      <dgm:spPr/>
    </dgm:pt>
    <dgm:pt modelId="{72205650-2408-0A4C-98FA-7B09AD159B06}" type="pres">
      <dgm:prSet presAssocID="{0F4789E6-7CAF-3847-B886-243438406906}" presName="node" presStyleLbl="revTx" presStyleIdx="2" presStyleCnt="5">
        <dgm:presLayoutVars>
          <dgm:bulletEnabled val="1"/>
        </dgm:presLayoutVars>
      </dgm:prSet>
      <dgm:spPr/>
    </dgm:pt>
    <dgm:pt modelId="{31E129FE-E5D5-FB46-BD01-1F01A59E0FE8}" type="pres">
      <dgm:prSet presAssocID="{5226A3A3-70A9-E346-8A13-19FD7605E25E}" presName="sibTrans" presStyleLbl="node1" presStyleIdx="2" presStyleCnt="5"/>
      <dgm:spPr/>
    </dgm:pt>
    <dgm:pt modelId="{52EF4F4A-FE89-7147-B669-77715F875942}" type="pres">
      <dgm:prSet presAssocID="{C96AE666-6B7B-2243-831B-F972694786EC}" presName="dummy" presStyleCnt="0"/>
      <dgm:spPr/>
    </dgm:pt>
    <dgm:pt modelId="{CD36CC79-C2DC-F64E-AC2E-820ADE7C7E49}" type="pres">
      <dgm:prSet presAssocID="{C96AE666-6B7B-2243-831B-F972694786EC}" presName="node" presStyleLbl="revTx" presStyleIdx="3" presStyleCnt="5">
        <dgm:presLayoutVars>
          <dgm:bulletEnabled val="1"/>
        </dgm:presLayoutVars>
      </dgm:prSet>
      <dgm:spPr/>
    </dgm:pt>
    <dgm:pt modelId="{5B9DFB95-D16C-764A-A5DB-81AC099630B9}" type="pres">
      <dgm:prSet presAssocID="{216DFF57-C637-3D47-8627-11845A79015E}" presName="sibTrans" presStyleLbl="node1" presStyleIdx="3" presStyleCnt="5"/>
      <dgm:spPr/>
    </dgm:pt>
    <dgm:pt modelId="{25109F8F-B668-9F46-A4B9-848C6C1D2851}" type="pres">
      <dgm:prSet presAssocID="{1F716C1F-6396-6F4D-B456-ACB64C969FAE}" presName="dummy" presStyleCnt="0"/>
      <dgm:spPr/>
    </dgm:pt>
    <dgm:pt modelId="{88F273A7-6B9F-6C46-9447-E233F44A0364}" type="pres">
      <dgm:prSet presAssocID="{1F716C1F-6396-6F4D-B456-ACB64C969FAE}" presName="node" presStyleLbl="revTx" presStyleIdx="4" presStyleCnt="5">
        <dgm:presLayoutVars>
          <dgm:bulletEnabled val="1"/>
        </dgm:presLayoutVars>
      </dgm:prSet>
      <dgm:spPr/>
    </dgm:pt>
    <dgm:pt modelId="{7605BA16-B350-D749-B40A-7CCE0102499D}" type="pres">
      <dgm:prSet presAssocID="{F4CB4480-7E7D-8745-969A-B747186AD670}" presName="sibTrans" presStyleLbl="node1" presStyleIdx="4" presStyleCnt="5"/>
      <dgm:spPr/>
    </dgm:pt>
  </dgm:ptLst>
  <dgm:cxnLst>
    <dgm:cxn modelId="{F2B63410-B548-594F-98A7-B52DD30FE127}" type="presOf" srcId="{0F4789E6-7CAF-3847-B886-243438406906}" destId="{72205650-2408-0A4C-98FA-7B09AD159B06}" srcOrd="0" destOrd="0" presId="urn:microsoft.com/office/officeart/2005/8/layout/cycle1"/>
    <dgm:cxn modelId="{8BA2062B-15F8-524C-BE15-171DB6411319}" type="presOf" srcId="{23A34ECF-28EC-DC49-B448-CD162D0AF309}" destId="{C3A2FB52-DAE4-1342-973F-1F1A9B44189F}" srcOrd="0" destOrd="0" presId="urn:microsoft.com/office/officeart/2005/8/layout/cycle1"/>
    <dgm:cxn modelId="{E3211E39-81F2-4444-95A6-3A23E3171DDB}" type="presOf" srcId="{C96AE666-6B7B-2243-831B-F972694786EC}" destId="{CD36CC79-C2DC-F64E-AC2E-820ADE7C7E49}" srcOrd="0" destOrd="0" presId="urn:microsoft.com/office/officeart/2005/8/layout/cycle1"/>
    <dgm:cxn modelId="{6137043D-3A41-0E47-B7C5-1CDBCA479EDC}" srcId="{55306CEC-2AF3-D546-9085-A9255C1D28A8}" destId="{3711C705-7A47-E74A-B279-AD783FE33F7F}" srcOrd="0" destOrd="0" parTransId="{889FA6FD-E77B-824D-B59A-3B79F5CA62F0}" sibTransId="{23A34ECF-28EC-DC49-B448-CD162D0AF309}"/>
    <dgm:cxn modelId="{0FDFC740-8D42-DE49-A963-9AAABF67F40C}" type="presOf" srcId="{3E932FF7-0803-174F-B13B-4E932F839D61}" destId="{1BD312BE-9660-0446-89A5-739A7ECD8333}" srcOrd="0" destOrd="0" presId="urn:microsoft.com/office/officeart/2005/8/layout/cycle1"/>
    <dgm:cxn modelId="{7F1C6044-B897-C54B-979E-6DF1AA7E22DB}" srcId="{55306CEC-2AF3-D546-9085-A9255C1D28A8}" destId="{3E932FF7-0803-174F-B13B-4E932F839D61}" srcOrd="1" destOrd="0" parTransId="{91743D6E-421A-CA44-A2B2-34334DE337C1}" sibTransId="{56D1DBCC-BF94-904F-97B0-A663E9E8B3BD}"/>
    <dgm:cxn modelId="{8BB8824A-6FBE-6F46-B41C-BD25ABBC420F}" type="presOf" srcId="{3711C705-7A47-E74A-B279-AD783FE33F7F}" destId="{9ACDD540-658B-1F4B-9128-BBD97C21052D}" srcOrd="0" destOrd="0" presId="urn:microsoft.com/office/officeart/2005/8/layout/cycle1"/>
    <dgm:cxn modelId="{08460152-BCC1-BF44-8353-1303B6132E87}" type="presOf" srcId="{56D1DBCC-BF94-904F-97B0-A663E9E8B3BD}" destId="{43E86D08-C1F7-E644-8F62-6252305C9975}" srcOrd="0" destOrd="0" presId="urn:microsoft.com/office/officeart/2005/8/layout/cycle1"/>
    <dgm:cxn modelId="{D68D4A54-C4FB-5949-8E0B-110A53FB7267}" type="presOf" srcId="{55306CEC-2AF3-D546-9085-A9255C1D28A8}" destId="{0AD5A17E-543B-404A-ACEA-A91D4DDCF1E3}" srcOrd="0" destOrd="0" presId="urn:microsoft.com/office/officeart/2005/8/layout/cycle1"/>
    <dgm:cxn modelId="{B7777968-7833-F441-91E0-4A1214CC2C2E}" type="presOf" srcId="{F4CB4480-7E7D-8745-969A-B747186AD670}" destId="{7605BA16-B350-D749-B40A-7CCE0102499D}" srcOrd="0" destOrd="0" presId="urn:microsoft.com/office/officeart/2005/8/layout/cycle1"/>
    <dgm:cxn modelId="{33F7CB6D-4110-2048-87C7-7078288A7352}" type="presOf" srcId="{5226A3A3-70A9-E346-8A13-19FD7605E25E}" destId="{31E129FE-E5D5-FB46-BD01-1F01A59E0FE8}" srcOrd="0" destOrd="0" presId="urn:microsoft.com/office/officeart/2005/8/layout/cycle1"/>
    <dgm:cxn modelId="{C1B39B6E-252F-A940-99C0-4BF69C10621A}" type="presOf" srcId="{1F716C1F-6396-6F4D-B456-ACB64C969FAE}" destId="{88F273A7-6B9F-6C46-9447-E233F44A0364}" srcOrd="0" destOrd="0" presId="urn:microsoft.com/office/officeart/2005/8/layout/cycle1"/>
    <dgm:cxn modelId="{16146386-3318-BB42-BDE2-4BA0FE4AB9EE}" srcId="{55306CEC-2AF3-D546-9085-A9255C1D28A8}" destId="{1F716C1F-6396-6F4D-B456-ACB64C969FAE}" srcOrd="4" destOrd="0" parTransId="{BDCFA276-CDEB-5C4C-8555-67EA554BAA1A}" sibTransId="{F4CB4480-7E7D-8745-969A-B747186AD670}"/>
    <dgm:cxn modelId="{E22F849E-58DE-4E48-A3F3-D49977342050}" srcId="{55306CEC-2AF3-D546-9085-A9255C1D28A8}" destId="{C96AE666-6B7B-2243-831B-F972694786EC}" srcOrd="3" destOrd="0" parTransId="{95DCCD1F-B369-854B-88E9-0F724CFADAB2}" sibTransId="{216DFF57-C637-3D47-8627-11845A79015E}"/>
    <dgm:cxn modelId="{9E736FA5-3629-794D-BC83-D4EA428AD6A9}" type="presOf" srcId="{216DFF57-C637-3D47-8627-11845A79015E}" destId="{5B9DFB95-D16C-764A-A5DB-81AC099630B9}" srcOrd="0" destOrd="0" presId="urn:microsoft.com/office/officeart/2005/8/layout/cycle1"/>
    <dgm:cxn modelId="{7590C3D5-E3C8-084E-96E7-3428589077C5}" srcId="{55306CEC-2AF3-D546-9085-A9255C1D28A8}" destId="{0F4789E6-7CAF-3847-B886-243438406906}" srcOrd="2" destOrd="0" parTransId="{E25790A8-B8CD-2A4B-AAE3-F6844E32B529}" sibTransId="{5226A3A3-70A9-E346-8A13-19FD7605E25E}"/>
    <dgm:cxn modelId="{6D108E25-CBB6-E444-BF93-6F9DB0F7CCA3}" type="presParOf" srcId="{0AD5A17E-543B-404A-ACEA-A91D4DDCF1E3}" destId="{43E623AD-788C-4D43-BEBB-E0B1F1CE3AE3}" srcOrd="0" destOrd="0" presId="urn:microsoft.com/office/officeart/2005/8/layout/cycle1"/>
    <dgm:cxn modelId="{EBCBB983-A544-6744-9064-939F55264FB0}" type="presParOf" srcId="{0AD5A17E-543B-404A-ACEA-A91D4DDCF1E3}" destId="{9ACDD540-658B-1F4B-9128-BBD97C21052D}" srcOrd="1" destOrd="0" presId="urn:microsoft.com/office/officeart/2005/8/layout/cycle1"/>
    <dgm:cxn modelId="{5887A8E3-CC31-064B-8D1E-CC5D92803BB8}" type="presParOf" srcId="{0AD5A17E-543B-404A-ACEA-A91D4DDCF1E3}" destId="{C3A2FB52-DAE4-1342-973F-1F1A9B44189F}" srcOrd="2" destOrd="0" presId="urn:microsoft.com/office/officeart/2005/8/layout/cycle1"/>
    <dgm:cxn modelId="{0FFDD408-392A-2248-B181-22EAE3E9718D}" type="presParOf" srcId="{0AD5A17E-543B-404A-ACEA-A91D4DDCF1E3}" destId="{6DB58FB9-0ED5-EF4D-902F-C4DD7663D933}" srcOrd="3" destOrd="0" presId="urn:microsoft.com/office/officeart/2005/8/layout/cycle1"/>
    <dgm:cxn modelId="{040AB88C-D95A-D247-A5F4-54AC5F0E1D05}" type="presParOf" srcId="{0AD5A17E-543B-404A-ACEA-A91D4DDCF1E3}" destId="{1BD312BE-9660-0446-89A5-739A7ECD8333}" srcOrd="4" destOrd="0" presId="urn:microsoft.com/office/officeart/2005/8/layout/cycle1"/>
    <dgm:cxn modelId="{1602308F-8BA2-1D47-B6F0-86433728833B}" type="presParOf" srcId="{0AD5A17E-543B-404A-ACEA-A91D4DDCF1E3}" destId="{43E86D08-C1F7-E644-8F62-6252305C9975}" srcOrd="5" destOrd="0" presId="urn:microsoft.com/office/officeart/2005/8/layout/cycle1"/>
    <dgm:cxn modelId="{B30060FE-B485-594F-9DE5-7C6456EB1A4A}" type="presParOf" srcId="{0AD5A17E-543B-404A-ACEA-A91D4DDCF1E3}" destId="{A3041932-0B6D-7B4B-910F-1604FC8F5FB9}" srcOrd="6" destOrd="0" presId="urn:microsoft.com/office/officeart/2005/8/layout/cycle1"/>
    <dgm:cxn modelId="{FC678A8F-DB05-DA47-B65F-54B9E32A4052}" type="presParOf" srcId="{0AD5A17E-543B-404A-ACEA-A91D4DDCF1E3}" destId="{72205650-2408-0A4C-98FA-7B09AD159B06}" srcOrd="7" destOrd="0" presId="urn:microsoft.com/office/officeart/2005/8/layout/cycle1"/>
    <dgm:cxn modelId="{0165FCB1-3662-8D43-A928-5BEB4A567BC2}" type="presParOf" srcId="{0AD5A17E-543B-404A-ACEA-A91D4DDCF1E3}" destId="{31E129FE-E5D5-FB46-BD01-1F01A59E0FE8}" srcOrd="8" destOrd="0" presId="urn:microsoft.com/office/officeart/2005/8/layout/cycle1"/>
    <dgm:cxn modelId="{BAA9B46E-C8A7-4741-A83A-75232C78F607}" type="presParOf" srcId="{0AD5A17E-543B-404A-ACEA-A91D4DDCF1E3}" destId="{52EF4F4A-FE89-7147-B669-77715F875942}" srcOrd="9" destOrd="0" presId="urn:microsoft.com/office/officeart/2005/8/layout/cycle1"/>
    <dgm:cxn modelId="{ADAABC7D-485E-7942-9284-313254F2F770}" type="presParOf" srcId="{0AD5A17E-543B-404A-ACEA-A91D4DDCF1E3}" destId="{CD36CC79-C2DC-F64E-AC2E-820ADE7C7E49}" srcOrd="10" destOrd="0" presId="urn:microsoft.com/office/officeart/2005/8/layout/cycle1"/>
    <dgm:cxn modelId="{E2D6A001-1493-A848-B354-83031816254D}" type="presParOf" srcId="{0AD5A17E-543B-404A-ACEA-A91D4DDCF1E3}" destId="{5B9DFB95-D16C-764A-A5DB-81AC099630B9}" srcOrd="11" destOrd="0" presId="urn:microsoft.com/office/officeart/2005/8/layout/cycle1"/>
    <dgm:cxn modelId="{CDFEEAE9-7569-CD45-B9CB-47FCD4752474}" type="presParOf" srcId="{0AD5A17E-543B-404A-ACEA-A91D4DDCF1E3}" destId="{25109F8F-B668-9F46-A4B9-848C6C1D2851}" srcOrd="12" destOrd="0" presId="urn:microsoft.com/office/officeart/2005/8/layout/cycle1"/>
    <dgm:cxn modelId="{616B292A-BDF6-F244-AE7C-4795335338EA}" type="presParOf" srcId="{0AD5A17E-543B-404A-ACEA-A91D4DDCF1E3}" destId="{88F273A7-6B9F-6C46-9447-E233F44A0364}" srcOrd="13" destOrd="0" presId="urn:microsoft.com/office/officeart/2005/8/layout/cycle1"/>
    <dgm:cxn modelId="{1B7A3E73-9EA1-B644-9D1C-44462567E127}" type="presParOf" srcId="{0AD5A17E-543B-404A-ACEA-A91D4DDCF1E3}" destId="{7605BA16-B350-D749-B40A-7CCE0102499D}" srcOrd="14" destOrd="0" presId="urn:microsoft.com/office/officeart/2005/8/layout/cycle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94ED536-9742-0E45-AB18-9004AF3CFED1}" type="doc">
      <dgm:prSet loTypeId="urn:microsoft.com/office/officeart/2005/8/layout/hChevron3" loCatId="" qsTypeId="urn:microsoft.com/office/officeart/2005/8/quickstyle/simple1" qsCatId="simple" csTypeId="urn:microsoft.com/office/officeart/2005/8/colors/accent1_2" csCatId="accent1" phldr="1"/>
      <dgm:spPr/>
    </dgm:pt>
    <dgm:pt modelId="{9C4C8E38-4659-0C49-8CF8-B64D3D5B4980}">
      <dgm:prSet phldrT="[Text]"/>
      <dgm:spPr>
        <a:solidFill>
          <a:srgbClr val="0070C0"/>
        </a:solidFill>
      </dgm:spPr>
      <dgm:t>
        <a:bodyPr/>
        <a:lstStyle/>
        <a:p>
          <a:r>
            <a:rPr lang="en-US" dirty="0"/>
            <a:t>Commit</a:t>
          </a:r>
        </a:p>
      </dgm:t>
    </dgm:pt>
    <dgm:pt modelId="{95DAB20E-9522-C94B-ACBA-6DAF800CFF96}" type="parTrans" cxnId="{1049848D-5BA6-3948-9391-D659816C1823}">
      <dgm:prSet/>
      <dgm:spPr/>
      <dgm:t>
        <a:bodyPr/>
        <a:lstStyle/>
        <a:p>
          <a:endParaRPr lang="en-US"/>
        </a:p>
      </dgm:t>
    </dgm:pt>
    <dgm:pt modelId="{705E44FB-62B1-A747-AD1A-B51628CC0F8B}" type="sibTrans" cxnId="{1049848D-5BA6-3948-9391-D659816C1823}">
      <dgm:prSet/>
      <dgm:spPr/>
      <dgm:t>
        <a:bodyPr/>
        <a:lstStyle/>
        <a:p>
          <a:endParaRPr lang="en-US"/>
        </a:p>
      </dgm:t>
    </dgm:pt>
    <dgm:pt modelId="{B9F3BC1E-DBD8-4D4E-876D-3147DFD9313A}">
      <dgm:prSet phldrT="[Text]"/>
      <dgm:spPr>
        <a:solidFill>
          <a:srgbClr val="0070C0"/>
        </a:solidFill>
      </dgm:spPr>
      <dgm:t>
        <a:bodyPr/>
        <a:lstStyle/>
        <a:p>
          <a:r>
            <a:rPr lang="en-US" dirty="0"/>
            <a:t>Build</a:t>
          </a:r>
        </a:p>
      </dgm:t>
    </dgm:pt>
    <dgm:pt modelId="{0DC40C3B-7106-F24C-8C7C-63F82F03E84A}" type="parTrans" cxnId="{1DFB00DC-CCD8-9442-B324-F01A4178BC52}">
      <dgm:prSet/>
      <dgm:spPr/>
      <dgm:t>
        <a:bodyPr/>
        <a:lstStyle/>
        <a:p>
          <a:endParaRPr lang="en-US"/>
        </a:p>
      </dgm:t>
    </dgm:pt>
    <dgm:pt modelId="{829FB97C-D6E9-234E-BDAA-7FCA497B2592}" type="sibTrans" cxnId="{1DFB00DC-CCD8-9442-B324-F01A4178BC52}">
      <dgm:prSet/>
      <dgm:spPr/>
      <dgm:t>
        <a:bodyPr/>
        <a:lstStyle/>
        <a:p>
          <a:endParaRPr lang="en-US"/>
        </a:p>
      </dgm:t>
    </dgm:pt>
    <dgm:pt modelId="{E79F66E8-277F-A34F-9464-6F36BC4AB7BA}">
      <dgm:prSet phldrT="[Text]"/>
      <dgm:spPr>
        <a:solidFill>
          <a:srgbClr val="0070C0"/>
        </a:solidFill>
      </dgm:spPr>
      <dgm:t>
        <a:bodyPr/>
        <a:lstStyle/>
        <a:p>
          <a:r>
            <a:rPr lang="en-US" dirty="0"/>
            <a:t>Test</a:t>
          </a:r>
        </a:p>
      </dgm:t>
    </dgm:pt>
    <dgm:pt modelId="{E93C522A-A478-C043-B0EF-32324DF49BE8}" type="parTrans" cxnId="{5A17879D-CF9A-E346-AB68-67BC43367C11}">
      <dgm:prSet/>
      <dgm:spPr/>
      <dgm:t>
        <a:bodyPr/>
        <a:lstStyle/>
        <a:p>
          <a:endParaRPr lang="en-US"/>
        </a:p>
      </dgm:t>
    </dgm:pt>
    <dgm:pt modelId="{C7268C40-0856-C14E-B1E5-45737ECDD913}" type="sibTrans" cxnId="{5A17879D-CF9A-E346-AB68-67BC43367C11}">
      <dgm:prSet/>
      <dgm:spPr/>
      <dgm:t>
        <a:bodyPr/>
        <a:lstStyle/>
        <a:p>
          <a:endParaRPr lang="en-US"/>
        </a:p>
      </dgm:t>
    </dgm:pt>
    <dgm:pt modelId="{6EB71306-3B67-4447-82CD-94F814F34D2A}">
      <dgm:prSet phldrT="[Text]"/>
      <dgm:spPr>
        <a:solidFill>
          <a:srgbClr val="0070C0"/>
        </a:solidFill>
      </dgm:spPr>
      <dgm:t>
        <a:bodyPr/>
        <a:lstStyle/>
        <a:p>
          <a:r>
            <a:rPr lang="en-US" dirty="0"/>
            <a:t>Stage</a:t>
          </a:r>
        </a:p>
      </dgm:t>
    </dgm:pt>
    <dgm:pt modelId="{5A594352-E3D4-B64F-9FDC-B45A256AEF59}" type="parTrans" cxnId="{04E21FAD-4B9F-CA43-95A0-BF54442CA475}">
      <dgm:prSet/>
      <dgm:spPr/>
      <dgm:t>
        <a:bodyPr/>
        <a:lstStyle/>
        <a:p>
          <a:endParaRPr lang="en-US"/>
        </a:p>
      </dgm:t>
    </dgm:pt>
    <dgm:pt modelId="{872AEE56-D8B3-9B42-9E3E-267916AC5AD5}" type="sibTrans" cxnId="{04E21FAD-4B9F-CA43-95A0-BF54442CA475}">
      <dgm:prSet/>
      <dgm:spPr/>
      <dgm:t>
        <a:bodyPr/>
        <a:lstStyle/>
        <a:p>
          <a:endParaRPr lang="en-US"/>
        </a:p>
      </dgm:t>
    </dgm:pt>
    <dgm:pt modelId="{3E026288-E19F-E24A-87AA-D9F7F93AE2FE}">
      <dgm:prSet phldrT="[Text]"/>
      <dgm:spPr>
        <a:solidFill>
          <a:srgbClr val="0070C0"/>
        </a:solidFill>
      </dgm:spPr>
      <dgm:t>
        <a:bodyPr/>
        <a:lstStyle/>
        <a:p>
          <a:r>
            <a:rPr lang="en-US" dirty="0"/>
            <a:t>Deploy</a:t>
          </a:r>
        </a:p>
      </dgm:t>
    </dgm:pt>
    <dgm:pt modelId="{8D4F6506-AA3F-1B41-B6DD-B33DBA436039}" type="parTrans" cxnId="{20EB6C56-EBC9-4740-B3AF-3FF60355B3AA}">
      <dgm:prSet/>
      <dgm:spPr/>
      <dgm:t>
        <a:bodyPr/>
        <a:lstStyle/>
        <a:p>
          <a:endParaRPr lang="en-US"/>
        </a:p>
      </dgm:t>
    </dgm:pt>
    <dgm:pt modelId="{E388CAED-8254-8442-9149-027FDB347E71}" type="sibTrans" cxnId="{20EB6C56-EBC9-4740-B3AF-3FF60355B3AA}">
      <dgm:prSet/>
      <dgm:spPr/>
      <dgm:t>
        <a:bodyPr/>
        <a:lstStyle/>
        <a:p>
          <a:endParaRPr lang="en-US"/>
        </a:p>
      </dgm:t>
    </dgm:pt>
    <dgm:pt modelId="{F247EA95-A7E9-9447-A8AD-25ED17FC536C}" type="pres">
      <dgm:prSet presAssocID="{E94ED536-9742-0E45-AB18-9004AF3CFED1}" presName="Name0" presStyleCnt="0">
        <dgm:presLayoutVars>
          <dgm:dir/>
          <dgm:resizeHandles val="exact"/>
        </dgm:presLayoutVars>
      </dgm:prSet>
      <dgm:spPr/>
    </dgm:pt>
    <dgm:pt modelId="{4464C3BC-4CA0-C34F-9A70-7DB11FD22EFC}" type="pres">
      <dgm:prSet presAssocID="{9C4C8E38-4659-0C49-8CF8-B64D3D5B4980}" presName="parTxOnly" presStyleLbl="node1" presStyleIdx="0" presStyleCnt="5">
        <dgm:presLayoutVars>
          <dgm:bulletEnabled val="1"/>
        </dgm:presLayoutVars>
      </dgm:prSet>
      <dgm:spPr/>
    </dgm:pt>
    <dgm:pt modelId="{571D20E4-6FAD-FB46-AEF2-F598497501D1}" type="pres">
      <dgm:prSet presAssocID="{705E44FB-62B1-A747-AD1A-B51628CC0F8B}" presName="parSpace" presStyleCnt="0"/>
      <dgm:spPr/>
    </dgm:pt>
    <dgm:pt modelId="{0B95EF29-96ED-6D4D-BD57-7276D88B8E32}" type="pres">
      <dgm:prSet presAssocID="{B9F3BC1E-DBD8-4D4E-876D-3147DFD9313A}" presName="parTxOnly" presStyleLbl="node1" presStyleIdx="1" presStyleCnt="5">
        <dgm:presLayoutVars>
          <dgm:bulletEnabled val="1"/>
        </dgm:presLayoutVars>
      </dgm:prSet>
      <dgm:spPr/>
    </dgm:pt>
    <dgm:pt modelId="{424B9CD4-DED8-8941-944C-3618DF513567}" type="pres">
      <dgm:prSet presAssocID="{829FB97C-D6E9-234E-BDAA-7FCA497B2592}" presName="parSpace" presStyleCnt="0"/>
      <dgm:spPr/>
    </dgm:pt>
    <dgm:pt modelId="{46C76E0D-8BE9-D043-B23B-6D7B48CE1B6C}" type="pres">
      <dgm:prSet presAssocID="{E79F66E8-277F-A34F-9464-6F36BC4AB7BA}" presName="parTxOnly" presStyleLbl="node1" presStyleIdx="2" presStyleCnt="5">
        <dgm:presLayoutVars>
          <dgm:bulletEnabled val="1"/>
        </dgm:presLayoutVars>
      </dgm:prSet>
      <dgm:spPr/>
    </dgm:pt>
    <dgm:pt modelId="{7186FBC3-7E82-034F-BF33-0A742741B815}" type="pres">
      <dgm:prSet presAssocID="{C7268C40-0856-C14E-B1E5-45737ECDD913}" presName="parSpace" presStyleCnt="0"/>
      <dgm:spPr/>
    </dgm:pt>
    <dgm:pt modelId="{B1545181-23CE-F34E-ADCE-2714ABA206F6}" type="pres">
      <dgm:prSet presAssocID="{6EB71306-3B67-4447-82CD-94F814F34D2A}" presName="parTxOnly" presStyleLbl="node1" presStyleIdx="3" presStyleCnt="5">
        <dgm:presLayoutVars>
          <dgm:bulletEnabled val="1"/>
        </dgm:presLayoutVars>
      </dgm:prSet>
      <dgm:spPr/>
    </dgm:pt>
    <dgm:pt modelId="{4614D9DB-5941-0D44-B854-AE0F44001B52}" type="pres">
      <dgm:prSet presAssocID="{872AEE56-D8B3-9B42-9E3E-267916AC5AD5}" presName="parSpace" presStyleCnt="0"/>
      <dgm:spPr/>
    </dgm:pt>
    <dgm:pt modelId="{D148BA2D-035B-F449-8F32-CBC8D2C62912}" type="pres">
      <dgm:prSet presAssocID="{3E026288-E19F-E24A-87AA-D9F7F93AE2FE}" presName="parTxOnly" presStyleLbl="node1" presStyleIdx="4" presStyleCnt="5">
        <dgm:presLayoutVars>
          <dgm:bulletEnabled val="1"/>
        </dgm:presLayoutVars>
      </dgm:prSet>
      <dgm:spPr/>
    </dgm:pt>
  </dgm:ptLst>
  <dgm:cxnLst>
    <dgm:cxn modelId="{722DCF30-9A10-6542-B840-9BD5DDC7CDDF}" type="presOf" srcId="{B9F3BC1E-DBD8-4D4E-876D-3147DFD9313A}" destId="{0B95EF29-96ED-6D4D-BD57-7276D88B8E32}" srcOrd="0" destOrd="0" presId="urn:microsoft.com/office/officeart/2005/8/layout/hChevron3"/>
    <dgm:cxn modelId="{20EB6C56-EBC9-4740-B3AF-3FF60355B3AA}" srcId="{E94ED536-9742-0E45-AB18-9004AF3CFED1}" destId="{3E026288-E19F-E24A-87AA-D9F7F93AE2FE}" srcOrd="4" destOrd="0" parTransId="{8D4F6506-AA3F-1B41-B6DD-B33DBA436039}" sibTransId="{E388CAED-8254-8442-9149-027FDB347E71}"/>
    <dgm:cxn modelId="{1049848D-5BA6-3948-9391-D659816C1823}" srcId="{E94ED536-9742-0E45-AB18-9004AF3CFED1}" destId="{9C4C8E38-4659-0C49-8CF8-B64D3D5B4980}" srcOrd="0" destOrd="0" parTransId="{95DAB20E-9522-C94B-ACBA-6DAF800CFF96}" sibTransId="{705E44FB-62B1-A747-AD1A-B51628CC0F8B}"/>
    <dgm:cxn modelId="{5A17879D-CF9A-E346-AB68-67BC43367C11}" srcId="{E94ED536-9742-0E45-AB18-9004AF3CFED1}" destId="{E79F66E8-277F-A34F-9464-6F36BC4AB7BA}" srcOrd="2" destOrd="0" parTransId="{E93C522A-A478-C043-B0EF-32324DF49BE8}" sibTransId="{C7268C40-0856-C14E-B1E5-45737ECDD913}"/>
    <dgm:cxn modelId="{04E21FAD-4B9F-CA43-95A0-BF54442CA475}" srcId="{E94ED536-9742-0E45-AB18-9004AF3CFED1}" destId="{6EB71306-3B67-4447-82CD-94F814F34D2A}" srcOrd="3" destOrd="0" parTransId="{5A594352-E3D4-B64F-9FDC-B45A256AEF59}" sibTransId="{872AEE56-D8B3-9B42-9E3E-267916AC5AD5}"/>
    <dgm:cxn modelId="{495C67BE-C8A0-1C41-8A5F-27A3DD996240}" type="presOf" srcId="{E79F66E8-277F-A34F-9464-6F36BC4AB7BA}" destId="{46C76E0D-8BE9-D043-B23B-6D7B48CE1B6C}" srcOrd="0" destOrd="0" presId="urn:microsoft.com/office/officeart/2005/8/layout/hChevron3"/>
    <dgm:cxn modelId="{034784C2-A30D-234F-A0A3-C4C72729F052}" type="presOf" srcId="{6EB71306-3B67-4447-82CD-94F814F34D2A}" destId="{B1545181-23CE-F34E-ADCE-2714ABA206F6}" srcOrd="0" destOrd="0" presId="urn:microsoft.com/office/officeart/2005/8/layout/hChevron3"/>
    <dgm:cxn modelId="{40F204D0-7AD9-6541-920D-94EA95A0619B}" type="presOf" srcId="{9C4C8E38-4659-0C49-8CF8-B64D3D5B4980}" destId="{4464C3BC-4CA0-C34F-9A70-7DB11FD22EFC}" srcOrd="0" destOrd="0" presId="urn:microsoft.com/office/officeart/2005/8/layout/hChevron3"/>
    <dgm:cxn modelId="{D4E434D8-16C7-2642-A7EE-02DEC558E963}" type="presOf" srcId="{3E026288-E19F-E24A-87AA-D9F7F93AE2FE}" destId="{D148BA2D-035B-F449-8F32-CBC8D2C62912}" srcOrd="0" destOrd="0" presId="urn:microsoft.com/office/officeart/2005/8/layout/hChevron3"/>
    <dgm:cxn modelId="{1DFB00DC-CCD8-9442-B324-F01A4178BC52}" srcId="{E94ED536-9742-0E45-AB18-9004AF3CFED1}" destId="{B9F3BC1E-DBD8-4D4E-876D-3147DFD9313A}" srcOrd="1" destOrd="0" parTransId="{0DC40C3B-7106-F24C-8C7C-63F82F03E84A}" sibTransId="{829FB97C-D6E9-234E-BDAA-7FCA497B2592}"/>
    <dgm:cxn modelId="{A21B1CF9-407E-0C4C-AD88-28DD107C45D7}" type="presOf" srcId="{E94ED536-9742-0E45-AB18-9004AF3CFED1}" destId="{F247EA95-A7E9-9447-A8AD-25ED17FC536C}" srcOrd="0" destOrd="0" presId="urn:microsoft.com/office/officeart/2005/8/layout/hChevron3"/>
    <dgm:cxn modelId="{5F09738B-1C5B-8C47-B9E2-F44C27F39D77}" type="presParOf" srcId="{F247EA95-A7E9-9447-A8AD-25ED17FC536C}" destId="{4464C3BC-4CA0-C34F-9A70-7DB11FD22EFC}" srcOrd="0" destOrd="0" presId="urn:microsoft.com/office/officeart/2005/8/layout/hChevron3"/>
    <dgm:cxn modelId="{60C8FDDA-C431-0F46-A4B9-4646CB560151}" type="presParOf" srcId="{F247EA95-A7E9-9447-A8AD-25ED17FC536C}" destId="{571D20E4-6FAD-FB46-AEF2-F598497501D1}" srcOrd="1" destOrd="0" presId="urn:microsoft.com/office/officeart/2005/8/layout/hChevron3"/>
    <dgm:cxn modelId="{460301B2-DB49-BF4F-B6AA-35A80B62D759}" type="presParOf" srcId="{F247EA95-A7E9-9447-A8AD-25ED17FC536C}" destId="{0B95EF29-96ED-6D4D-BD57-7276D88B8E32}" srcOrd="2" destOrd="0" presId="urn:microsoft.com/office/officeart/2005/8/layout/hChevron3"/>
    <dgm:cxn modelId="{4A6618F7-2E81-CE46-8FFB-45A28E1AC680}" type="presParOf" srcId="{F247EA95-A7E9-9447-A8AD-25ED17FC536C}" destId="{424B9CD4-DED8-8941-944C-3618DF513567}" srcOrd="3" destOrd="0" presId="urn:microsoft.com/office/officeart/2005/8/layout/hChevron3"/>
    <dgm:cxn modelId="{E6EB26BF-3743-0340-A467-10CD2CF331D1}" type="presParOf" srcId="{F247EA95-A7E9-9447-A8AD-25ED17FC536C}" destId="{46C76E0D-8BE9-D043-B23B-6D7B48CE1B6C}" srcOrd="4" destOrd="0" presId="urn:microsoft.com/office/officeart/2005/8/layout/hChevron3"/>
    <dgm:cxn modelId="{5D60BC3D-CB82-FB4E-AA86-6297DB5E1092}" type="presParOf" srcId="{F247EA95-A7E9-9447-A8AD-25ED17FC536C}" destId="{7186FBC3-7E82-034F-BF33-0A742741B815}" srcOrd="5" destOrd="0" presId="urn:microsoft.com/office/officeart/2005/8/layout/hChevron3"/>
    <dgm:cxn modelId="{387239D2-1DB5-394A-8CB0-2F49143F105F}" type="presParOf" srcId="{F247EA95-A7E9-9447-A8AD-25ED17FC536C}" destId="{B1545181-23CE-F34E-ADCE-2714ABA206F6}" srcOrd="6" destOrd="0" presId="urn:microsoft.com/office/officeart/2005/8/layout/hChevron3"/>
    <dgm:cxn modelId="{9BC3F1BE-8348-5D4F-9598-0C5656469D1D}" type="presParOf" srcId="{F247EA95-A7E9-9447-A8AD-25ED17FC536C}" destId="{4614D9DB-5941-0D44-B854-AE0F44001B52}" srcOrd="7" destOrd="0" presId="urn:microsoft.com/office/officeart/2005/8/layout/hChevron3"/>
    <dgm:cxn modelId="{20C9F4AA-8BC1-3A42-85D5-8C0982F7C51D}" type="presParOf" srcId="{F247EA95-A7E9-9447-A8AD-25ED17FC536C}" destId="{D148BA2D-035B-F449-8F32-CBC8D2C62912}" srcOrd="8" destOrd="0" presId="urn:microsoft.com/office/officeart/2005/8/layout/hChevron3"/>
  </dgm:cxnLst>
  <dgm:bg>
    <a:noFill/>
  </dgm:bg>
  <dgm:whole/>
  <dgm:extLst>
    <a:ext uri="http://schemas.microsoft.com/office/drawing/2008/diagram">
      <dsp:dataModelExt xmlns:dsp="http://schemas.microsoft.com/office/drawing/2008/diagram" relId="rId14"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3D7B01E-098C-7248-8B7A-3FB44A590BFC}" type="doc">
      <dgm:prSet loTypeId="urn:microsoft.com/office/officeart/2008/layout/RadialCluster" loCatId="" qsTypeId="urn:microsoft.com/office/officeart/2005/8/quickstyle/simple1" qsCatId="simple" csTypeId="urn:microsoft.com/office/officeart/2005/8/colors/accent1_2" csCatId="accent1" phldr="1"/>
      <dgm:spPr/>
      <dgm:t>
        <a:bodyPr/>
        <a:lstStyle/>
        <a:p>
          <a:endParaRPr lang="en-US"/>
        </a:p>
      </dgm:t>
    </dgm:pt>
    <dgm:pt modelId="{D91F7665-2831-C442-8651-34C206C668BC}">
      <dgm:prSet phldrT="[Text]" custT="1"/>
      <dgm:spPr>
        <a:solidFill>
          <a:srgbClr val="0070C0"/>
        </a:solidFill>
      </dgm:spPr>
      <dgm:t>
        <a:bodyPr/>
        <a:lstStyle/>
        <a:p>
          <a:r>
            <a:rPr lang="en-US" sz="1400" dirty="0">
              <a:solidFill>
                <a:schemeClr val="bg1"/>
              </a:solidFill>
            </a:rPr>
            <a:t>(Smart) Social Contract Execution</a:t>
          </a:r>
        </a:p>
      </dgm:t>
    </dgm:pt>
    <dgm:pt modelId="{F3925F5C-46DF-AE46-B420-64A9360FDA28}" type="parTrans" cxnId="{544AA5E1-FCC7-2441-869B-F5BAA873DDB6}">
      <dgm:prSet/>
      <dgm:spPr/>
      <dgm:t>
        <a:bodyPr/>
        <a:lstStyle/>
        <a:p>
          <a:endParaRPr lang="en-US" sz="1600"/>
        </a:p>
      </dgm:t>
    </dgm:pt>
    <dgm:pt modelId="{0EF490E8-4717-E84B-8A86-73D1A0680F00}" type="sibTrans" cxnId="{544AA5E1-FCC7-2441-869B-F5BAA873DDB6}">
      <dgm:prSet/>
      <dgm:spPr/>
      <dgm:t>
        <a:bodyPr/>
        <a:lstStyle/>
        <a:p>
          <a:endParaRPr lang="en-US" sz="1600"/>
        </a:p>
      </dgm:t>
    </dgm:pt>
    <dgm:pt modelId="{58488612-4349-0744-99A4-F8230ED1A0B8}">
      <dgm:prSet phldrT="[Text]" custT="1"/>
      <dgm:spPr>
        <a:solidFill>
          <a:srgbClr val="00B0F0"/>
        </a:solidFill>
      </dgm:spPr>
      <dgm:t>
        <a:bodyPr/>
        <a:lstStyle/>
        <a:p>
          <a:r>
            <a:rPr lang="en-US" sz="1200" dirty="0">
              <a:solidFill>
                <a:schemeClr val="bg1"/>
              </a:solidFill>
            </a:rPr>
            <a:t>Traders</a:t>
          </a:r>
        </a:p>
      </dgm:t>
    </dgm:pt>
    <dgm:pt modelId="{F2A5E780-AC0B-F847-B7A0-946CF2D605A9}" type="parTrans" cxnId="{ACD54599-63F1-0F48-8E38-85AD17B35B1F}">
      <dgm:prSet/>
      <dgm:spPr/>
      <dgm:t>
        <a:bodyPr/>
        <a:lstStyle/>
        <a:p>
          <a:endParaRPr lang="en-US" sz="1600"/>
        </a:p>
      </dgm:t>
    </dgm:pt>
    <dgm:pt modelId="{83035EFF-F209-ED44-8CCA-82C80B59C339}" type="sibTrans" cxnId="{ACD54599-63F1-0F48-8E38-85AD17B35B1F}">
      <dgm:prSet/>
      <dgm:spPr/>
      <dgm:t>
        <a:bodyPr/>
        <a:lstStyle/>
        <a:p>
          <a:endParaRPr lang="en-US" sz="1600"/>
        </a:p>
      </dgm:t>
    </dgm:pt>
    <dgm:pt modelId="{33D41E87-F3F2-6B40-BE28-087504EBC16A}">
      <dgm:prSet phldrT="[Text]" custT="1"/>
      <dgm:spPr>
        <a:solidFill>
          <a:srgbClr val="00B0F0"/>
        </a:solidFill>
      </dgm:spPr>
      <dgm:t>
        <a:bodyPr/>
        <a:lstStyle/>
        <a:p>
          <a:r>
            <a:rPr lang="en-US" sz="1400" dirty="0">
              <a:solidFill>
                <a:schemeClr val="bg1"/>
              </a:solidFill>
            </a:rPr>
            <a:t>Miners</a:t>
          </a:r>
        </a:p>
      </dgm:t>
    </dgm:pt>
    <dgm:pt modelId="{CAA26661-D023-3845-B639-DE7764E2BF5F}" type="parTrans" cxnId="{6F0984B8-E759-8E4E-9AA4-3E18D786FF03}">
      <dgm:prSet/>
      <dgm:spPr/>
      <dgm:t>
        <a:bodyPr/>
        <a:lstStyle/>
        <a:p>
          <a:endParaRPr lang="en-US" sz="1600"/>
        </a:p>
      </dgm:t>
    </dgm:pt>
    <dgm:pt modelId="{F8C8443C-26E0-3643-8625-6DBE46CBFDE4}" type="sibTrans" cxnId="{6F0984B8-E759-8E4E-9AA4-3E18D786FF03}">
      <dgm:prSet/>
      <dgm:spPr/>
      <dgm:t>
        <a:bodyPr/>
        <a:lstStyle/>
        <a:p>
          <a:endParaRPr lang="en-US" sz="1600"/>
        </a:p>
      </dgm:t>
    </dgm:pt>
    <dgm:pt modelId="{C59A367E-B1EB-264B-8A28-C57052AAE0F7}">
      <dgm:prSet phldrT="[Text]" custT="1"/>
      <dgm:spPr>
        <a:solidFill>
          <a:srgbClr val="00B0F0"/>
        </a:solidFill>
      </dgm:spPr>
      <dgm:t>
        <a:bodyPr/>
        <a:lstStyle/>
        <a:p>
          <a:r>
            <a:rPr lang="en-US" sz="1400" dirty="0">
              <a:solidFill>
                <a:schemeClr val="bg1"/>
              </a:solidFill>
            </a:rPr>
            <a:t>Coders</a:t>
          </a:r>
          <a:endParaRPr lang="en-US" sz="1100" dirty="0">
            <a:solidFill>
              <a:schemeClr val="bg1"/>
            </a:solidFill>
          </a:endParaRPr>
        </a:p>
      </dgm:t>
    </dgm:pt>
    <dgm:pt modelId="{21530537-470D-A049-AD39-7F089693325C}" type="parTrans" cxnId="{3F7D06FC-0BE2-A449-9933-293B86C4730D}">
      <dgm:prSet/>
      <dgm:spPr/>
      <dgm:t>
        <a:bodyPr/>
        <a:lstStyle/>
        <a:p>
          <a:endParaRPr lang="en-US" sz="1600"/>
        </a:p>
      </dgm:t>
    </dgm:pt>
    <dgm:pt modelId="{8910EB9A-7B28-D84A-89C1-F10382A4A171}" type="sibTrans" cxnId="{3F7D06FC-0BE2-A449-9933-293B86C4730D}">
      <dgm:prSet/>
      <dgm:spPr/>
      <dgm:t>
        <a:bodyPr/>
        <a:lstStyle/>
        <a:p>
          <a:endParaRPr lang="en-US" sz="1600"/>
        </a:p>
      </dgm:t>
    </dgm:pt>
    <dgm:pt modelId="{03C48017-C743-DC46-BC8E-87CEDCDFDAA4}" type="pres">
      <dgm:prSet presAssocID="{83D7B01E-098C-7248-8B7A-3FB44A590BFC}" presName="Name0" presStyleCnt="0">
        <dgm:presLayoutVars>
          <dgm:chMax val="1"/>
          <dgm:chPref val="1"/>
          <dgm:dir/>
          <dgm:animOne val="branch"/>
          <dgm:animLvl val="lvl"/>
        </dgm:presLayoutVars>
      </dgm:prSet>
      <dgm:spPr/>
    </dgm:pt>
    <dgm:pt modelId="{413BE47A-55B5-6C48-936E-E539DB0CD469}" type="pres">
      <dgm:prSet presAssocID="{D91F7665-2831-C442-8651-34C206C668BC}" presName="singleCycle" presStyleCnt="0"/>
      <dgm:spPr/>
    </dgm:pt>
    <dgm:pt modelId="{16442DED-F441-C64C-93A7-94BF17E0EEA7}" type="pres">
      <dgm:prSet presAssocID="{D91F7665-2831-C442-8651-34C206C668BC}" presName="singleCenter" presStyleLbl="node1" presStyleIdx="0" presStyleCnt="4" custScaleX="157500" custScaleY="39802">
        <dgm:presLayoutVars>
          <dgm:chMax val="7"/>
          <dgm:chPref val="7"/>
        </dgm:presLayoutVars>
      </dgm:prSet>
      <dgm:spPr/>
    </dgm:pt>
    <dgm:pt modelId="{7E0DCC9E-042E-EF4D-B316-6B69A1348963}" type="pres">
      <dgm:prSet presAssocID="{F2A5E780-AC0B-F847-B7A0-946CF2D605A9}" presName="Name56" presStyleLbl="parChTrans1D2" presStyleIdx="0" presStyleCnt="3"/>
      <dgm:spPr/>
    </dgm:pt>
    <dgm:pt modelId="{3CDD05B3-2A98-5243-B482-62FE80D76EA0}" type="pres">
      <dgm:prSet presAssocID="{58488612-4349-0744-99A4-F8230ED1A0B8}" presName="text0" presStyleLbl="node1" presStyleIdx="1" presStyleCnt="4" custRadScaleRad="70640" custRadScaleInc="0">
        <dgm:presLayoutVars>
          <dgm:bulletEnabled val="1"/>
        </dgm:presLayoutVars>
      </dgm:prSet>
      <dgm:spPr/>
    </dgm:pt>
    <dgm:pt modelId="{861CA58E-116C-974A-8E1C-C1ED3175AE74}" type="pres">
      <dgm:prSet presAssocID="{CAA26661-D023-3845-B639-DE7764E2BF5F}" presName="Name56" presStyleLbl="parChTrans1D2" presStyleIdx="1" presStyleCnt="3"/>
      <dgm:spPr/>
    </dgm:pt>
    <dgm:pt modelId="{A407686E-F9FB-FF4A-85CF-E0132DDB0D4F}" type="pres">
      <dgm:prSet presAssocID="{33D41E87-F3F2-6B40-BE28-087504EBC16A}" presName="text0" presStyleLbl="node1" presStyleIdx="2" presStyleCnt="4">
        <dgm:presLayoutVars>
          <dgm:bulletEnabled val="1"/>
        </dgm:presLayoutVars>
      </dgm:prSet>
      <dgm:spPr/>
    </dgm:pt>
    <dgm:pt modelId="{4682F69D-925C-824B-B3DF-E1B4280CA4C4}" type="pres">
      <dgm:prSet presAssocID="{21530537-470D-A049-AD39-7F089693325C}" presName="Name56" presStyleLbl="parChTrans1D2" presStyleIdx="2" presStyleCnt="3"/>
      <dgm:spPr/>
    </dgm:pt>
    <dgm:pt modelId="{B9E21A50-CDBF-EC4C-85D7-8FC474E86641}" type="pres">
      <dgm:prSet presAssocID="{C59A367E-B1EB-264B-8A28-C57052AAE0F7}" presName="text0" presStyleLbl="node1" presStyleIdx="3" presStyleCnt="4">
        <dgm:presLayoutVars>
          <dgm:bulletEnabled val="1"/>
        </dgm:presLayoutVars>
      </dgm:prSet>
      <dgm:spPr/>
    </dgm:pt>
  </dgm:ptLst>
  <dgm:cxnLst>
    <dgm:cxn modelId="{6348650C-381F-A144-A7D9-F2BC5EFE285E}" type="presOf" srcId="{C59A367E-B1EB-264B-8A28-C57052AAE0F7}" destId="{B9E21A50-CDBF-EC4C-85D7-8FC474E86641}" srcOrd="0" destOrd="0" presId="urn:microsoft.com/office/officeart/2008/layout/RadialCluster"/>
    <dgm:cxn modelId="{E2244B1B-4CD9-5149-A5A4-EFEFDD39F49D}" type="presOf" srcId="{33D41E87-F3F2-6B40-BE28-087504EBC16A}" destId="{A407686E-F9FB-FF4A-85CF-E0132DDB0D4F}" srcOrd="0" destOrd="0" presId="urn:microsoft.com/office/officeart/2008/layout/RadialCluster"/>
    <dgm:cxn modelId="{71BFFC33-EB6C-3C4B-A6CF-AD86A2159CD9}" type="presOf" srcId="{D91F7665-2831-C442-8651-34C206C668BC}" destId="{16442DED-F441-C64C-93A7-94BF17E0EEA7}" srcOrd="0" destOrd="0" presId="urn:microsoft.com/office/officeart/2008/layout/RadialCluster"/>
    <dgm:cxn modelId="{E47FB246-8F17-2B42-A3DE-F9ED43B6BBAB}" type="presOf" srcId="{CAA26661-D023-3845-B639-DE7764E2BF5F}" destId="{861CA58E-116C-974A-8E1C-C1ED3175AE74}" srcOrd="0" destOrd="0" presId="urn:microsoft.com/office/officeart/2008/layout/RadialCluster"/>
    <dgm:cxn modelId="{6D88DD97-9067-5E42-82D0-FC0F630F55CC}" type="presOf" srcId="{21530537-470D-A049-AD39-7F089693325C}" destId="{4682F69D-925C-824B-B3DF-E1B4280CA4C4}" srcOrd="0" destOrd="0" presId="urn:microsoft.com/office/officeart/2008/layout/RadialCluster"/>
    <dgm:cxn modelId="{ACD54599-63F1-0F48-8E38-85AD17B35B1F}" srcId="{D91F7665-2831-C442-8651-34C206C668BC}" destId="{58488612-4349-0744-99A4-F8230ED1A0B8}" srcOrd="0" destOrd="0" parTransId="{F2A5E780-AC0B-F847-B7A0-946CF2D605A9}" sibTransId="{83035EFF-F209-ED44-8CCA-82C80B59C339}"/>
    <dgm:cxn modelId="{6F0984B8-E759-8E4E-9AA4-3E18D786FF03}" srcId="{D91F7665-2831-C442-8651-34C206C668BC}" destId="{33D41E87-F3F2-6B40-BE28-087504EBC16A}" srcOrd="1" destOrd="0" parTransId="{CAA26661-D023-3845-B639-DE7764E2BF5F}" sibTransId="{F8C8443C-26E0-3643-8625-6DBE46CBFDE4}"/>
    <dgm:cxn modelId="{31D314D4-8846-A24A-8960-F05EC09F2BE2}" type="presOf" srcId="{58488612-4349-0744-99A4-F8230ED1A0B8}" destId="{3CDD05B3-2A98-5243-B482-62FE80D76EA0}" srcOrd="0" destOrd="0" presId="urn:microsoft.com/office/officeart/2008/layout/RadialCluster"/>
    <dgm:cxn modelId="{1BAFA5DA-9CB9-0B4B-B177-8D2840E67307}" type="presOf" srcId="{83D7B01E-098C-7248-8B7A-3FB44A590BFC}" destId="{03C48017-C743-DC46-BC8E-87CEDCDFDAA4}" srcOrd="0" destOrd="0" presId="urn:microsoft.com/office/officeart/2008/layout/RadialCluster"/>
    <dgm:cxn modelId="{544AA5E1-FCC7-2441-869B-F5BAA873DDB6}" srcId="{83D7B01E-098C-7248-8B7A-3FB44A590BFC}" destId="{D91F7665-2831-C442-8651-34C206C668BC}" srcOrd="0" destOrd="0" parTransId="{F3925F5C-46DF-AE46-B420-64A9360FDA28}" sibTransId="{0EF490E8-4717-E84B-8A86-73D1A0680F00}"/>
    <dgm:cxn modelId="{FD7959F0-B87F-5B4F-89A7-C221CAA52052}" type="presOf" srcId="{F2A5E780-AC0B-F847-B7A0-946CF2D605A9}" destId="{7E0DCC9E-042E-EF4D-B316-6B69A1348963}" srcOrd="0" destOrd="0" presId="urn:microsoft.com/office/officeart/2008/layout/RadialCluster"/>
    <dgm:cxn modelId="{3F7D06FC-0BE2-A449-9933-293B86C4730D}" srcId="{D91F7665-2831-C442-8651-34C206C668BC}" destId="{C59A367E-B1EB-264B-8A28-C57052AAE0F7}" srcOrd="2" destOrd="0" parTransId="{21530537-470D-A049-AD39-7F089693325C}" sibTransId="{8910EB9A-7B28-D84A-89C1-F10382A4A171}"/>
    <dgm:cxn modelId="{BD3B4B6D-A03D-6041-8849-DF93E5230A2B}" type="presParOf" srcId="{03C48017-C743-DC46-BC8E-87CEDCDFDAA4}" destId="{413BE47A-55B5-6C48-936E-E539DB0CD469}" srcOrd="0" destOrd="0" presId="urn:microsoft.com/office/officeart/2008/layout/RadialCluster"/>
    <dgm:cxn modelId="{5D11A2F6-6671-614E-843E-90A52E44DA8B}" type="presParOf" srcId="{413BE47A-55B5-6C48-936E-E539DB0CD469}" destId="{16442DED-F441-C64C-93A7-94BF17E0EEA7}" srcOrd="0" destOrd="0" presId="urn:microsoft.com/office/officeart/2008/layout/RadialCluster"/>
    <dgm:cxn modelId="{C90155C7-DD58-6046-BF1D-A9707C8FBD23}" type="presParOf" srcId="{413BE47A-55B5-6C48-936E-E539DB0CD469}" destId="{7E0DCC9E-042E-EF4D-B316-6B69A1348963}" srcOrd="1" destOrd="0" presId="urn:microsoft.com/office/officeart/2008/layout/RadialCluster"/>
    <dgm:cxn modelId="{9DBA71F1-D7B9-864E-83AA-A6247E224223}" type="presParOf" srcId="{413BE47A-55B5-6C48-936E-E539DB0CD469}" destId="{3CDD05B3-2A98-5243-B482-62FE80D76EA0}" srcOrd="2" destOrd="0" presId="urn:microsoft.com/office/officeart/2008/layout/RadialCluster"/>
    <dgm:cxn modelId="{89FFA0A4-9042-F047-8C66-35BC25C0059C}" type="presParOf" srcId="{413BE47A-55B5-6C48-936E-E539DB0CD469}" destId="{861CA58E-116C-974A-8E1C-C1ED3175AE74}" srcOrd="3" destOrd="0" presId="urn:microsoft.com/office/officeart/2008/layout/RadialCluster"/>
    <dgm:cxn modelId="{183BD56D-CAD0-8A4C-BA21-9C6F040B67A4}" type="presParOf" srcId="{413BE47A-55B5-6C48-936E-E539DB0CD469}" destId="{A407686E-F9FB-FF4A-85CF-E0132DDB0D4F}" srcOrd="4" destOrd="0" presId="urn:microsoft.com/office/officeart/2008/layout/RadialCluster"/>
    <dgm:cxn modelId="{E309E72E-322B-4C41-87E4-2927841A7989}" type="presParOf" srcId="{413BE47A-55B5-6C48-936E-E539DB0CD469}" destId="{4682F69D-925C-824B-B3DF-E1B4280CA4C4}" srcOrd="5" destOrd="0" presId="urn:microsoft.com/office/officeart/2008/layout/RadialCluster"/>
    <dgm:cxn modelId="{0AECE4EA-EB56-E34E-9DF1-1730A727D8DA}" type="presParOf" srcId="{413BE47A-55B5-6C48-936E-E539DB0CD469}" destId="{B9E21A50-CDBF-EC4C-85D7-8FC474E86641}" srcOrd="6" destOrd="0" presId="urn:microsoft.com/office/officeart/2008/layout/RadialCluster"/>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7E1842A3-35D2-A546-9066-CE0FF57227AD}" type="doc">
      <dgm:prSet loTypeId="urn:microsoft.com/office/officeart/2005/8/layout/cycle1" loCatId="" qsTypeId="urn:microsoft.com/office/officeart/2005/8/quickstyle/simple1" qsCatId="simple" csTypeId="urn:microsoft.com/office/officeart/2005/8/colors/accent1_2" csCatId="accent1" phldr="1"/>
      <dgm:spPr/>
      <dgm:t>
        <a:bodyPr/>
        <a:lstStyle/>
        <a:p>
          <a:endParaRPr lang="en-US"/>
        </a:p>
      </dgm:t>
    </dgm:pt>
    <dgm:pt modelId="{9F034624-27CB-6A49-9B5B-B136C7E46765}">
      <dgm:prSet phldrT="[Text]"/>
      <dgm:spPr/>
      <dgm:t>
        <a:bodyPr/>
        <a:lstStyle/>
        <a:p>
          <a:r>
            <a:rPr lang="en-US" dirty="0"/>
            <a:t>Version Upgrade</a:t>
          </a:r>
        </a:p>
      </dgm:t>
    </dgm:pt>
    <dgm:pt modelId="{48787511-5AC7-714E-AF4A-5F40A104FD74}" type="parTrans" cxnId="{C589D6C8-5163-494F-8685-2C59418140B5}">
      <dgm:prSet/>
      <dgm:spPr/>
      <dgm:t>
        <a:bodyPr/>
        <a:lstStyle/>
        <a:p>
          <a:endParaRPr lang="en-US"/>
        </a:p>
      </dgm:t>
    </dgm:pt>
    <dgm:pt modelId="{65A4721E-6ABC-C74A-8C3D-21047D1A1A6C}" type="sibTrans" cxnId="{C589D6C8-5163-494F-8685-2C59418140B5}">
      <dgm:prSet/>
      <dgm:spPr>
        <a:solidFill>
          <a:srgbClr val="0070C0"/>
        </a:solidFill>
      </dgm:spPr>
      <dgm:t>
        <a:bodyPr/>
        <a:lstStyle/>
        <a:p>
          <a:endParaRPr lang="en-US"/>
        </a:p>
      </dgm:t>
    </dgm:pt>
    <dgm:pt modelId="{602CD7F5-695B-CA4A-8EAA-91CE1F3F3064}">
      <dgm:prSet phldrT="[Text]"/>
      <dgm:spPr/>
      <dgm:t>
        <a:bodyPr/>
        <a:lstStyle/>
        <a:p>
          <a:r>
            <a:rPr lang="en-US" dirty="0"/>
            <a:t>Production Code</a:t>
          </a:r>
        </a:p>
      </dgm:t>
    </dgm:pt>
    <dgm:pt modelId="{FDAB520A-F58E-1C41-BA92-0B02CD51CFBD}" type="parTrans" cxnId="{BF55A30A-F903-654E-A33C-BB4407C9D108}">
      <dgm:prSet/>
      <dgm:spPr/>
      <dgm:t>
        <a:bodyPr/>
        <a:lstStyle/>
        <a:p>
          <a:endParaRPr lang="en-US"/>
        </a:p>
      </dgm:t>
    </dgm:pt>
    <dgm:pt modelId="{4971ED77-FFD7-7E42-B3A3-D42FECA4243D}" type="sibTrans" cxnId="{BF55A30A-F903-654E-A33C-BB4407C9D108}">
      <dgm:prSet/>
      <dgm:spPr>
        <a:solidFill>
          <a:srgbClr val="0070C0"/>
        </a:solidFill>
      </dgm:spPr>
      <dgm:t>
        <a:bodyPr/>
        <a:lstStyle/>
        <a:p>
          <a:endParaRPr lang="en-US"/>
        </a:p>
      </dgm:t>
    </dgm:pt>
    <dgm:pt modelId="{5218FA24-CCFE-8C47-933D-658D922EB6D1}">
      <dgm:prSet phldrT="[Text]"/>
      <dgm:spPr/>
      <dgm:t>
        <a:bodyPr/>
        <a:lstStyle/>
        <a:p>
          <a:r>
            <a:rPr lang="en-US" dirty="0"/>
            <a:t>Function Requests</a:t>
          </a:r>
        </a:p>
      </dgm:t>
    </dgm:pt>
    <dgm:pt modelId="{35DA084D-D1D3-5B41-96E5-C209E7423D0A}" type="parTrans" cxnId="{24A861C0-3B91-C549-8C97-36A733F4B038}">
      <dgm:prSet/>
      <dgm:spPr/>
      <dgm:t>
        <a:bodyPr/>
        <a:lstStyle/>
        <a:p>
          <a:endParaRPr lang="en-US"/>
        </a:p>
      </dgm:t>
    </dgm:pt>
    <dgm:pt modelId="{2B7A5266-5FAE-1244-9230-28B01B72288D}" type="sibTrans" cxnId="{24A861C0-3B91-C549-8C97-36A733F4B038}">
      <dgm:prSet/>
      <dgm:spPr>
        <a:solidFill>
          <a:srgbClr val="0070C0"/>
        </a:solidFill>
      </dgm:spPr>
      <dgm:t>
        <a:bodyPr/>
        <a:lstStyle/>
        <a:p>
          <a:endParaRPr lang="en-US"/>
        </a:p>
      </dgm:t>
    </dgm:pt>
    <dgm:pt modelId="{4F6E15B5-E17F-2A46-ABAF-1A0CDE4BF325}">
      <dgm:prSet phldrT="[Text]"/>
      <dgm:spPr/>
      <dgm:t>
        <a:bodyPr/>
        <a:lstStyle/>
        <a:p>
          <a:r>
            <a:rPr lang="en-US" dirty="0"/>
            <a:t>Customer Crisis</a:t>
          </a:r>
        </a:p>
      </dgm:t>
    </dgm:pt>
    <dgm:pt modelId="{753BD916-ED13-AA45-AC48-7EEEE5A04B93}" type="parTrans" cxnId="{4EC39C46-F06F-A24F-AF70-03280A4CF36D}">
      <dgm:prSet/>
      <dgm:spPr/>
      <dgm:t>
        <a:bodyPr/>
        <a:lstStyle/>
        <a:p>
          <a:endParaRPr lang="en-US"/>
        </a:p>
      </dgm:t>
    </dgm:pt>
    <dgm:pt modelId="{29FA5F9D-F87D-D449-943C-3AF0AB941B32}" type="sibTrans" cxnId="{4EC39C46-F06F-A24F-AF70-03280A4CF36D}">
      <dgm:prSet/>
      <dgm:spPr>
        <a:solidFill>
          <a:srgbClr val="0070C0"/>
        </a:solidFill>
      </dgm:spPr>
      <dgm:t>
        <a:bodyPr/>
        <a:lstStyle/>
        <a:p>
          <a:endParaRPr lang="en-US"/>
        </a:p>
      </dgm:t>
    </dgm:pt>
    <dgm:pt modelId="{493B6E06-6A4B-7C41-A700-7212E97D771F}">
      <dgm:prSet phldrT="[Text]"/>
      <dgm:spPr/>
      <dgm:t>
        <a:bodyPr/>
        <a:lstStyle/>
        <a:p>
          <a:r>
            <a:rPr lang="en-US" dirty="0"/>
            <a:t>Feature Revolution</a:t>
          </a:r>
        </a:p>
      </dgm:t>
    </dgm:pt>
    <dgm:pt modelId="{5EC91852-2BCB-1148-8D27-EFFDBFA513D5}" type="parTrans" cxnId="{45522A40-F4AA-0242-8DFA-256E72BD7AF5}">
      <dgm:prSet/>
      <dgm:spPr/>
      <dgm:t>
        <a:bodyPr/>
        <a:lstStyle/>
        <a:p>
          <a:endParaRPr lang="en-US"/>
        </a:p>
      </dgm:t>
    </dgm:pt>
    <dgm:pt modelId="{374709AC-C74B-6743-9481-D1E54DBCBE13}" type="sibTrans" cxnId="{45522A40-F4AA-0242-8DFA-256E72BD7AF5}">
      <dgm:prSet/>
      <dgm:spPr>
        <a:solidFill>
          <a:srgbClr val="0070C0"/>
        </a:solidFill>
      </dgm:spPr>
      <dgm:t>
        <a:bodyPr/>
        <a:lstStyle/>
        <a:p>
          <a:endParaRPr lang="en-US"/>
        </a:p>
      </dgm:t>
    </dgm:pt>
    <dgm:pt modelId="{5803436D-69A1-FE48-A7B1-6A0B76651772}" type="pres">
      <dgm:prSet presAssocID="{7E1842A3-35D2-A546-9066-CE0FF57227AD}" presName="cycle" presStyleCnt="0">
        <dgm:presLayoutVars>
          <dgm:dir/>
          <dgm:resizeHandles val="exact"/>
        </dgm:presLayoutVars>
      </dgm:prSet>
      <dgm:spPr/>
    </dgm:pt>
    <dgm:pt modelId="{0139ED4E-CD59-964D-9E29-D47C31DAFA64}" type="pres">
      <dgm:prSet presAssocID="{9F034624-27CB-6A49-9B5B-B136C7E46765}" presName="dummy" presStyleCnt="0"/>
      <dgm:spPr/>
    </dgm:pt>
    <dgm:pt modelId="{DC1EBFD9-94EB-C04C-AE7F-946CAAD5A2DD}" type="pres">
      <dgm:prSet presAssocID="{9F034624-27CB-6A49-9B5B-B136C7E46765}" presName="node" presStyleLbl="revTx" presStyleIdx="0" presStyleCnt="5">
        <dgm:presLayoutVars>
          <dgm:bulletEnabled val="1"/>
        </dgm:presLayoutVars>
      </dgm:prSet>
      <dgm:spPr/>
    </dgm:pt>
    <dgm:pt modelId="{2F4D02B5-4071-AF45-BB48-1CFE64DBB80C}" type="pres">
      <dgm:prSet presAssocID="{65A4721E-6ABC-C74A-8C3D-21047D1A1A6C}" presName="sibTrans" presStyleLbl="node1" presStyleIdx="0" presStyleCnt="5"/>
      <dgm:spPr/>
    </dgm:pt>
    <dgm:pt modelId="{0CCA8014-DB6F-1F46-9DA8-3BBDE5ABA4BB}" type="pres">
      <dgm:prSet presAssocID="{602CD7F5-695B-CA4A-8EAA-91CE1F3F3064}" presName="dummy" presStyleCnt="0"/>
      <dgm:spPr/>
    </dgm:pt>
    <dgm:pt modelId="{E7465A14-25F9-684C-9B1D-25E428F98353}" type="pres">
      <dgm:prSet presAssocID="{602CD7F5-695B-CA4A-8EAA-91CE1F3F3064}" presName="node" presStyleLbl="revTx" presStyleIdx="1" presStyleCnt="5">
        <dgm:presLayoutVars>
          <dgm:bulletEnabled val="1"/>
        </dgm:presLayoutVars>
      </dgm:prSet>
      <dgm:spPr/>
    </dgm:pt>
    <dgm:pt modelId="{9A431B6C-419A-8641-B38A-C94FDB8AE560}" type="pres">
      <dgm:prSet presAssocID="{4971ED77-FFD7-7E42-B3A3-D42FECA4243D}" presName="sibTrans" presStyleLbl="node1" presStyleIdx="1" presStyleCnt="5"/>
      <dgm:spPr/>
    </dgm:pt>
    <dgm:pt modelId="{1692155A-F5D8-904D-9231-88B2EC1C6AD3}" type="pres">
      <dgm:prSet presAssocID="{5218FA24-CCFE-8C47-933D-658D922EB6D1}" presName="dummy" presStyleCnt="0"/>
      <dgm:spPr/>
    </dgm:pt>
    <dgm:pt modelId="{EAFCDAA3-3FDD-0E47-8EA3-7A4B6BA08F4A}" type="pres">
      <dgm:prSet presAssocID="{5218FA24-CCFE-8C47-933D-658D922EB6D1}" presName="node" presStyleLbl="revTx" presStyleIdx="2" presStyleCnt="5">
        <dgm:presLayoutVars>
          <dgm:bulletEnabled val="1"/>
        </dgm:presLayoutVars>
      </dgm:prSet>
      <dgm:spPr/>
    </dgm:pt>
    <dgm:pt modelId="{7210DCB5-8A03-2448-BADD-CCA72B468A61}" type="pres">
      <dgm:prSet presAssocID="{2B7A5266-5FAE-1244-9230-28B01B72288D}" presName="sibTrans" presStyleLbl="node1" presStyleIdx="2" presStyleCnt="5"/>
      <dgm:spPr/>
    </dgm:pt>
    <dgm:pt modelId="{FC6D780F-6E34-0D47-91EC-9403252DB315}" type="pres">
      <dgm:prSet presAssocID="{4F6E15B5-E17F-2A46-ABAF-1A0CDE4BF325}" presName="dummy" presStyleCnt="0"/>
      <dgm:spPr/>
    </dgm:pt>
    <dgm:pt modelId="{53124461-C893-E441-8F78-A9D71AC52DE6}" type="pres">
      <dgm:prSet presAssocID="{4F6E15B5-E17F-2A46-ABAF-1A0CDE4BF325}" presName="node" presStyleLbl="revTx" presStyleIdx="3" presStyleCnt="5">
        <dgm:presLayoutVars>
          <dgm:bulletEnabled val="1"/>
        </dgm:presLayoutVars>
      </dgm:prSet>
      <dgm:spPr/>
    </dgm:pt>
    <dgm:pt modelId="{64634BB9-CD04-1544-B9A9-383CAB17C3A9}" type="pres">
      <dgm:prSet presAssocID="{29FA5F9D-F87D-D449-943C-3AF0AB941B32}" presName="sibTrans" presStyleLbl="node1" presStyleIdx="3" presStyleCnt="5"/>
      <dgm:spPr/>
    </dgm:pt>
    <dgm:pt modelId="{250A7EE7-AC84-CC4E-BACA-D13124CF1FC7}" type="pres">
      <dgm:prSet presAssocID="{493B6E06-6A4B-7C41-A700-7212E97D771F}" presName="dummy" presStyleCnt="0"/>
      <dgm:spPr/>
    </dgm:pt>
    <dgm:pt modelId="{0F011057-9A25-8843-9B4F-7B69153780CF}" type="pres">
      <dgm:prSet presAssocID="{493B6E06-6A4B-7C41-A700-7212E97D771F}" presName="node" presStyleLbl="revTx" presStyleIdx="4" presStyleCnt="5">
        <dgm:presLayoutVars>
          <dgm:bulletEnabled val="1"/>
        </dgm:presLayoutVars>
      </dgm:prSet>
      <dgm:spPr/>
    </dgm:pt>
    <dgm:pt modelId="{8E0C84DF-0561-5248-9985-A607043D6F4D}" type="pres">
      <dgm:prSet presAssocID="{374709AC-C74B-6743-9481-D1E54DBCBE13}" presName="sibTrans" presStyleLbl="node1" presStyleIdx="4" presStyleCnt="5"/>
      <dgm:spPr/>
    </dgm:pt>
  </dgm:ptLst>
  <dgm:cxnLst>
    <dgm:cxn modelId="{BF55A30A-F903-654E-A33C-BB4407C9D108}" srcId="{7E1842A3-35D2-A546-9066-CE0FF57227AD}" destId="{602CD7F5-695B-CA4A-8EAA-91CE1F3F3064}" srcOrd="1" destOrd="0" parTransId="{FDAB520A-F58E-1C41-BA92-0B02CD51CFBD}" sibTransId="{4971ED77-FFD7-7E42-B3A3-D42FECA4243D}"/>
    <dgm:cxn modelId="{AFFF7724-B2DE-2140-B24D-6B9B5F724B8B}" type="presOf" srcId="{65A4721E-6ABC-C74A-8C3D-21047D1A1A6C}" destId="{2F4D02B5-4071-AF45-BB48-1CFE64DBB80C}" srcOrd="0" destOrd="0" presId="urn:microsoft.com/office/officeart/2005/8/layout/cycle1"/>
    <dgm:cxn modelId="{7F53AA39-7C3E-1842-8C6E-8D035186589D}" type="presOf" srcId="{4971ED77-FFD7-7E42-B3A3-D42FECA4243D}" destId="{9A431B6C-419A-8641-B38A-C94FDB8AE560}" srcOrd="0" destOrd="0" presId="urn:microsoft.com/office/officeart/2005/8/layout/cycle1"/>
    <dgm:cxn modelId="{45522A40-F4AA-0242-8DFA-256E72BD7AF5}" srcId="{7E1842A3-35D2-A546-9066-CE0FF57227AD}" destId="{493B6E06-6A4B-7C41-A700-7212E97D771F}" srcOrd="4" destOrd="0" parTransId="{5EC91852-2BCB-1148-8D27-EFFDBFA513D5}" sibTransId="{374709AC-C74B-6743-9481-D1E54DBCBE13}"/>
    <dgm:cxn modelId="{4EC39C46-F06F-A24F-AF70-03280A4CF36D}" srcId="{7E1842A3-35D2-A546-9066-CE0FF57227AD}" destId="{4F6E15B5-E17F-2A46-ABAF-1A0CDE4BF325}" srcOrd="3" destOrd="0" parTransId="{753BD916-ED13-AA45-AC48-7EEEE5A04B93}" sibTransId="{29FA5F9D-F87D-D449-943C-3AF0AB941B32}"/>
    <dgm:cxn modelId="{69B8E656-2FAC-6C49-9B97-EEC6CB6B6169}" type="presOf" srcId="{493B6E06-6A4B-7C41-A700-7212E97D771F}" destId="{0F011057-9A25-8843-9B4F-7B69153780CF}" srcOrd="0" destOrd="0" presId="urn:microsoft.com/office/officeart/2005/8/layout/cycle1"/>
    <dgm:cxn modelId="{86C3226B-2C02-2A45-95A8-C7171913AA37}" type="presOf" srcId="{4F6E15B5-E17F-2A46-ABAF-1A0CDE4BF325}" destId="{53124461-C893-E441-8F78-A9D71AC52DE6}" srcOrd="0" destOrd="0" presId="urn:microsoft.com/office/officeart/2005/8/layout/cycle1"/>
    <dgm:cxn modelId="{DF0BBF6B-109B-A74D-8C17-E6C1616C5713}" type="presOf" srcId="{2B7A5266-5FAE-1244-9230-28B01B72288D}" destId="{7210DCB5-8A03-2448-BADD-CCA72B468A61}" srcOrd="0" destOrd="0" presId="urn:microsoft.com/office/officeart/2005/8/layout/cycle1"/>
    <dgm:cxn modelId="{8542A085-A24F-594E-9381-2F2F2625A075}" type="presOf" srcId="{602CD7F5-695B-CA4A-8EAA-91CE1F3F3064}" destId="{E7465A14-25F9-684C-9B1D-25E428F98353}" srcOrd="0" destOrd="0" presId="urn:microsoft.com/office/officeart/2005/8/layout/cycle1"/>
    <dgm:cxn modelId="{69D24291-A50F-A44A-8C39-9BEFB371A301}" type="presOf" srcId="{29FA5F9D-F87D-D449-943C-3AF0AB941B32}" destId="{64634BB9-CD04-1544-B9A9-383CAB17C3A9}" srcOrd="0" destOrd="0" presId="urn:microsoft.com/office/officeart/2005/8/layout/cycle1"/>
    <dgm:cxn modelId="{2870FA96-6906-4A4D-8D85-091DBC89D4AE}" type="presOf" srcId="{374709AC-C74B-6743-9481-D1E54DBCBE13}" destId="{8E0C84DF-0561-5248-9985-A607043D6F4D}" srcOrd="0" destOrd="0" presId="urn:microsoft.com/office/officeart/2005/8/layout/cycle1"/>
    <dgm:cxn modelId="{DA45AFAB-8A0D-374D-9657-E105D9A9D68C}" type="presOf" srcId="{9F034624-27CB-6A49-9B5B-B136C7E46765}" destId="{DC1EBFD9-94EB-C04C-AE7F-946CAAD5A2DD}" srcOrd="0" destOrd="0" presId="urn:microsoft.com/office/officeart/2005/8/layout/cycle1"/>
    <dgm:cxn modelId="{B90A9BB6-3D93-CE4C-BEE5-3A9E8C8F3BB9}" type="presOf" srcId="{7E1842A3-35D2-A546-9066-CE0FF57227AD}" destId="{5803436D-69A1-FE48-A7B1-6A0B76651772}" srcOrd="0" destOrd="0" presId="urn:microsoft.com/office/officeart/2005/8/layout/cycle1"/>
    <dgm:cxn modelId="{24A861C0-3B91-C549-8C97-36A733F4B038}" srcId="{7E1842A3-35D2-A546-9066-CE0FF57227AD}" destId="{5218FA24-CCFE-8C47-933D-658D922EB6D1}" srcOrd="2" destOrd="0" parTransId="{35DA084D-D1D3-5B41-96E5-C209E7423D0A}" sibTransId="{2B7A5266-5FAE-1244-9230-28B01B72288D}"/>
    <dgm:cxn modelId="{C589D6C8-5163-494F-8685-2C59418140B5}" srcId="{7E1842A3-35D2-A546-9066-CE0FF57227AD}" destId="{9F034624-27CB-6A49-9B5B-B136C7E46765}" srcOrd="0" destOrd="0" parTransId="{48787511-5AC7-714E-AF4A-5F40A104FD74}" sibTransId="{65A4721E-6ABC-C74A-8C3D-21047D1A1A6C}"/>
    <dgm:cxn modelId="{AB8E1CE7-D234-C742-835D-F661178C2FBC}" type="presOf" srcId="{5218FA24-CCFE-8C47-933D-658D922EB6D1}" destId="{EAFCDAA3-3FDD-0E47-8EA3-7A4B6BA08F4A}" srcOrd="0" destOrd="0" presId="urn:microsoft.com/office/officeart/2005/8/layout/cycle1"/>
    <dgm:cxn modelId="{34021C1D-2C85-504F-BEFE-0E1545B56864}" type="presParOf" srcId="{5803436D-69A1-FE48-A7B1-6A0B76651772}" destId="{0139ED4E-CD59-964D-9E29-D47C31DAFA64}" srcOrd="0" destOrd="0" presId="urn:microsoft.com/office/officeart/2005/8/layout/cycle1"/>
    <dgm:cxn modelId="{9C909EA9-0C00-4845-B6DD-600ED3C4FC46}" type="presParOf" srcId="{5803436D-69A1-FE48-A7B1-6A0B76651772}" destId="{DC1EBFD9-94EB-C04C-AE7F-946CAAD5A2DD}" srcOrd="1" destOrd="0" presId="urn:microsoft.com/office/officeart/2005/8/layout/cycle1"/>
    <dgm:cxn modelId="{9F7732B5-1CBA-074D-BCF3-8959DE56C97F}" type="presParOf" srcId="{5803436D-69A1-FE48-A7B1-6A0B76651772}" destId="{2F4D02B5-4071-AF45-BB48-1CFE64DBB80C}" srcOrd="2" destOrd="0" presId="urn:microsoft.com/office/officeart/2005/8/layout/cycle1"/>
    <dgm:cxn modelId="{1E397D76-723A-8E4D-ACA3-58C9D526D556}" type="presParOf" srcId="{5803436D-69A1-FE48-A7B1-6A0B76651772}" destId="{0CCA8014-DB6F-1F46-9DA8-3BBDE5ABA4BB}" srcOrd="3" destOrd="0" presId="urn:microsoft.com/office/officeart/2005/8/layout/cycle1"/>
    <dgm:cxn modelId="{D0613C2C-3C7C-DC41-A8D2-0819F74D8DB6}" type="presParOf" srcId="{5803436D-69A1-FE48-A7B1-6A0B76651772}" destId="{E7465A14-25F9-684C-9B1D-25E428F98353}" srcOrd="4" destOrd="0" presId="urn:microsoft.com/office/officeart/2005/8/layout/cycle1"/>
    <dgm:cxn modelId="{7C16D58C-FD24-B148-B0E1-57DDDBA21E60}" type="presParOf" srcId="{5803436D-69A1-FE48-A7B1-6A0B76651772}" destId="{9A431B6C-419A-8641-B38A-C94FDB8AE560}" srcOrd="5" destOrd="0" presId="urn:microsoft.com/office/officeart/2005/8/layout/cycle1"/>
    <dgm:cxn modelId="{2ED98D1C-1E6B-CE42-B5AA-3191A89F23F8}" type="presParOf" srcId="{5803436D-69A1-FE48-A7B1-6A0B76651772}" destId="{1692155A-F5D8-904D-9231-88B2EC1C6AD3}" srcOrd="6" destOrd="0" presId="urn:microsoft.com/office/officeart/2005/8/layout/cycle1"/>
    <dgm:cxn modelId="{997AE879-236C-9249-B84A-3428A0DA4E93}" type="presParOf" srcId="{5803436D-69A1-FE48-A7B1-6A0B76651772}" destId="{EAFCDAA3-3FDD-0E47-8EA3-7A4B6BA08F4A}" srcOrd="7" destOrd="0" presId="urn:microsoft.com/office/officeart/2005/8/layout/cycle1"/>
    <dgm:cxn modelId="{2C6C3D9A-3D46-584A-A3D2-0486353D5E46}" type="presParOf" srcId="{5803436D-69A1-FE48-A7B1-6A0B76651772}" destId="{7210DCB5-8A03-2448-BADD-CCA72B468A61}" srcOrd="8" destOrd="0" presId="urn:microsoft.com/office/officeart/2005/8/layout/cycle1"/>
    <dgm:cxn modelId="{30FF4881-4A47-E344-8238-835E834B6CA2}" type="presParOf" srcId="{5803436D-69A1-FE48-A7B1-6A0B76651772}" destId="{FC6D780F-6E34-0D47-91EC-9403252DB315}" srcOrd="9" destOrd="0" presId="urn:microsoft.com/office/officeart/2005/8/layout/cycle1"/>
    <dgm:cxn modelId="{9ABB7222-84C6-214A-9D7D-69093BFE7784}" type="presParOf" srcId="{5803436D-69A1-FE48-A7B1-6A0B76651772}" destId="{53124461-C893-E441-8F78-A9D71AC52DE6}" srcOrd="10" destOrd="0" presId="urn:microsoft.com/office/officeart/2005/8/layout/cycle1"/>
    <dgm:cxn modelId="{B30783B5-FFAD-B947-90E3-3AFBA0D98D7E}" type="presParOf" srcId="{5803436D-69A1-FE48-A7B1-6A0B76651772}" destId="{64634BB9-CD04-1544-B9A9-383CAB17C3A9}" srcOrd="11" destOrd="0" presId="urn:microsoft.com/office/officeart/2005/8/layout/cycle1"/>
    <dgm:cxn modelId="{8D9548B9-2215-AE4E-A49F-3FE305AF76B7}" type="presParOf" srcId="{5803436D-69A1-FE48-A7B1-6A0B76651772}" destId="{250A7EE7-AC84-CC4E-BACA-D13124CF1FC7}" srcOrd="12" destOrd="0" presId="urn:microsoft.com/office/officeart/2005/8/layout/cycle1"/>
    <dgm:cxn modelId="{39D80B82-6E27-BD4E-8B25-CBF1F5644B9D}" type="presParOf" srcId="{5803436D-69A1-FE48-A7B1-6A0B76651772}" destId="{0F011057-9A25-8843-9B4F-7B69153780CF}" srcOrd="13" destOrd="0" presId="urn:microsoft.com/office/officeart/2005/8/layout/cycle1"/>
    <dgm:cxn modelId="{63170829-366E-EA4B-8DE4-4160F73B6A9C}" type="presParOf" srcId="{5803436D-69A1-FE48-A7B1-6A0B76651772}" destId="{8E0C84DF-0561-5248-9985-A607043D6F4D}" srcOrd="14" destOrd="0" presId="urn:microsoft.com/office/officeart/2005/8/layout/cycle1"/>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21069D83-590B-194F-9158-A89BAEEBCFC2}" type="doc">
      <dgm:prSet loTypeId="urn:microsoft.com/office/officeart/2005/8/layout/cycle1" loCatId="" qsTypeId="urn:microsoft.com/office/officeart/2005/8/quickstyle/simple1" qsCatId="simple" csTypeId="urn:microsoft.com/office/officeart/2005/8/colors/accent1_2" csCatId="accent1" phldr="1"/>
      <dgm:spPr/>
      <dgm:t>
        <a:bodyPr/>
        <a:lstStyle/>
        <a:p>
          <a:endParaRPr lang="en-US"/>
        </a:p>
      </dgm:t>
    </dgm:pt>
    <dgm:pt modelId="{1609A299-3CD2-9146-B5A6-D928655D6D5A}">
      <dgm:prSet phldrT="[Text]"/>
      <dgm:spPr/>
      <dgm:t>
        <a:bodyPr/>
        <a:lstStyle/>
        <a:p>
          <a:r>
            <a:rPr lang="en-US"/>
            <a:t>Perform Checking</a:t>
          </a:r>
          <a:endParaRPr lang="en-US" dirty="0"/>
        </a:p>
      </dgm:t>
    </dgm:pt>
    <dgm:pt modelId="{7E915553-38BB-524D-8C9E-98CD2835D797}" type="parTrans" cxnId="{61BBD4D3-AB05-7D4B-BDE8-F0153F7F00C2}">
      <dgm:prSet/>
      <dgm:spPr/>
      <dgm:t>
        <a:bodyPr/>
        <a:lstStyle/>
        <a:p>
          <a:endParaRPr lang="en-US"/>
        </a:p>
      </dgm:t>
    </dgm:pt>
    <dgm:pt modelId="{249F3E4B-BB47-7840-8835-B428D943A416}" type="sibTrans" cxnId="{61BBD4D3-AB05-7D4B-BDE8-F0153F7F00C2}">
      <dgm:prSet/>
      <dgm:spPr>
        <a:solidFill>
          <a:srgbClr val="0070C0"/>
        </a:solidFill>
      </dgm:spPr>
      <dgm:t>
        <a:bodyPr/>
        <a:lstStyle/>
        <a:p>
          <a:endParaRPr lang="en-US"/>
        </a:p>
      </dgm:t>
    </dgm:pt>
    <dgm:pt modelId="{CEF25157-D4DA-F143-AF3B-CBD8801321FC}">
      <dgm:prSet phldrT="[Text]"/>
      <dgm:spPr/>
      <dgm:t>
        <a:bodyPr/>
        <a:lstStyle/>
        <a:p>
          <a:r>
            <a:rPr lang="en-US" dirty="0"/>
            <a:t>receive confirmation</a:t>
          </a:r>
        </a:p>
      </dgm:t>
    </dgm:pt>
    <dgm:pt modelId="{9CFEA310-C1CD-114C-9150-7C87DE2552A5}" type="parTrans" cxnId="{031B0FC5-922F-694F-B600-999ACBD0A039}">
      <dgm:prSet/>
      <dgm:spPr/>
      <dgm:t>
        <a:bodyPr/>
        <a:lstStyle/>
        <a:p>
          <a:endParaRPr lang="en-US"/>
        </a:p>
      </dgm:t>
    </dgm:pt>
    <dgm:pt modelId="{70CC3D87-847A-B04E-8086-282477986DE7}" type="sibTrans" cxnId="{031B0FC5-922F-694F-B600-999ACBD0A039}">
      <dgm:prSet/>
      <dgm:spPr>
        <a:solidFill>
          <a:srgbClr val="0070C0"/>
        </a:solidFill>
      </dgm:spPr>
      <dgm:t>
        <a:bodyPr/>
        <a:lstStyle/>
        <a:p>
          <a:endParaRPr lang="en-US"/>
        </a:p>
      </dgm:t>
    </dgm:pt>
    <dgm:pt modelId="{0603E04B-A48C-3F41-A4A9-DB3442C4AEC1}">
      <dgm:prSet phldrT="[Text]"/>
      <dgm:spPr/>
      <dgm:t>
        <a:bodyPr/>
        <a:lstStyle/>
        <a:p>
          <a:r>
            <a:rPr lang="en-US" dirty="0"/>
            <a:t>commit transaction</a:t>
          </a:r>
        </a:p>
      </dgm:t>
    </dgm:pt>
    <dgm:pt modelId="{C24425A3-7B93-A14B-8E1F-16A00A191CBC}" type="parTrans" cxnId="{72FC0A61-BD95-F64B-9166-18EEC1137A97}">
      <dgm:prSet/>
      <dgm:spPr/>
      <dgm:t>
        <a:bodyPr/>
        <a:lstStyle/>
        <a:p>
          <a:endParaRPr lang="en-US"/>
        </a:p>
      </dgm:t>
    </dgm:pt>
    <dgm:pt modelId="{062FCC2C-6C3D-C74C-8AB9-4B6AE1D366C7}" type="sibTrans" cxnId="{72FC0A61-BD95-F64B-9166-18EEC1137A97}">
      <dgm:prSet/>
      <dgm:spPr>
        <a:solidFill>
          <a:srgbClr val="0070C0"/>
        </a:solidFill>
      </dgm:spPr>
      <dgm:t>
        <a:bodyPr/>
        <a:lstStyle/>
        <a:p>
          <a:endParaRPr lang="en-US"/>
        </a:p>
      </dgm:t>
    </dgm:pt>
    <dgm:pt modelId="{F320BD0F-5C64-2C41-BEE2-8F4ED7C1087D}" type="pres">
      <dgm:prSet presAssocID="{21069D83-590B-194F-9158-A89BAEEBCFC2}" presName="cycle" presStyleCnt="0">
        <dgm:presLayoutVars>
          <dgm:dir/>
          <dgm:resizeHandles val="exact"/>
        </dgm:presLayoutVars>
      </dgm:prSet>
      <dgm:spPr/>
    </dgm:pt>
    <dgm:pt modelId="{346F4D1A-E589-C840-9DE1-AFD61282FBB5}" type="pres">
      <dgm:prSet presAssocID="{1609A299-3CD2-9146-B5A6-D928655D6D5A}" presName="dummy" presStyleCnt="0"/>
      <dgm:spPr/>
    </dgm:pt>
    <dgm:pt modelId="{39A957BB-6848-044D-BA47-6A4A0621133A}" type="pres">
      <dgm:prSet presAssocID="{1609A299-3CD2-9146-B5A6-D928655D6D5A}" presName="node" presStyleLbl="revTx" presStyleIdx="0" presStyleCnt="3">
        <dgm:presLayoutVars>
          <dgm:bulletEnabled val="1"/>
        </dgm:presLayoutVars>
      </dgm:prSet>
      <dgm:spPr/>
    </dgm:pt>
    <dgm:pt modelId="{19F80668-9B79-6240-888E-FF4533CA2876}" type="pres">
      <dgm:prSet presAssocID="{249F3E4B-BB47-7840-8835-B428D943A416}" presName="sibTrans" presStyleLbl="node1" presStyleIdx="0" presStyleCnt="3"/>
      <dgm:spPr/>
    </dgm:pt>
    <dgm:pt modelId="{07EC5F1A-E672-3348-B728-12BAE35098CC}" type="pres">
      <dgm:prSet presAssocID="{CEF25157-D4DA-F143-AF3B-CBD8801321FC}" presName="dummy" presStyleCnt="0"/>
      <dgm:spPr/>
    </dgm:pt>
    <dgm:pt modelId="{F4CEAB4A-E04E-764C-A2E3-B5DD2444E2CB}" type="pres">
      <dgm:prSet presAssocID="{CEF25157-D4DA-F143-AF3B-CBD8801321FC}" presName="node" presStyleLbl="revTx" presStyleIdx="1" presStyleCnt="3">
        <dgm:presLayoutVars>
          <dgm:bulletEnabled val="1"/>
        </dgm:presLayoutVars>
      </dgm:prSet>
      <dgm:spPr/>
    </dgm:pt>
    <dgm:pt modelId="{7CD8AC59-E0CC-CF4B-9A49-FA73552BB12A}" type="pres">
      <dgm:prSet presAssocID="{70CC3D87-847A-B04E-8086-282477986DE7}" presName="sibTrans" presStyleLbl="node1" presStyleIdx="1" presStyleCnt="3"/>
      <dgm:spPr/>
    </dgm:pt>
    <dgm:pt modelId="{0C4CCC0C-6469-E743-BEDD-20B0306C01BE}" type="pres">
      <dgm:prSet presAssocID="{0603E04B-A48C-3F41-A4A9-DB3442C4AEC1}" presName="dummy" presStyleCnt="0"/>
      <dgm:spPr/>
    </dgm:pt>
    <dgm:pt modelId="{04C13EFA-7920-804C-A5A7-F2C2DA43A957}" type="pres">
      <dgm:prSet presAssocID="{0603E04B-A48C-3F41-A4A9-DB3442C4AEC1}" presName="node" presStyleLbl="revTx" presStyleIdx="2" presStyleCnt="3">
        <dgm:presLayoutVars>
          <dgm:bulletEnabled val="1"/>
        </dgm:presLayoutVars>
      </dgm:prSet>
      <dgm:spPr/>
    </dgm:pt>
    <dgm:pt modelId="{247547AA-FAF5-2845-B0F2-C4C07C948B42}" type="pres">
      <dgm:prSet presAssocID="{062FCC2C-6C3D-C74C-8AB9-4B6AE1D366C7}" presName="sibTrans" presStyleLbl="node1" presStyleIdx="2" presStyleCnt="3"/>
      <dgm:spPr/>
    </dgm:pt>
  </dgm:ptLst>
  <dgm:cxnLst>
    <dgm:cxn modelId="{3425C018-E9EB-664A-8255-36330FFD215E}" type="presOf" srcId="{1609A299-3CD2-9146-B5A6-D928655D6D5A}" destId="{39A957BB-6848-044D-BA47-6A4A0621133A}" srcOrd="0" destOrd="0" presId="urn:microsoft.com/office/officeart/2005/8/layout/cycle1"/>
    <dgm:cxn modelId="{CCD29C4F-83D1-4442-BEAA-04A3BE2B94D3}" type="presOf" srcId="{0603E04B-A48C-3F41-A4A9-DB3442C4AEC1}" destId="{04C13EFA-7920-804C-A5A7-F2C2DA43A957}" srcOrd="0" destOrd="0" presId="urn:microsoft.com/office/officeart/2005/8/layout/cycle1"/>
    <dgm:cxn modelId="{72FC0A61-BD95-F64B-9166-18EEC1137A97}" srcId="{21069D83-590B-194F-9158-A89BAEEBCFC2}" destId="{0603E04B-A48C-3F41-A4A9-DB3442C4AEC1}" srcOrd="2" destOrd="0" parTransId="{C24425A3-7B93-A14B-8E1F-16A00A191CBC}" sibTransId="{062FCC2C-6C3D-C74C-8AB9-4B6AE1D366C7}"/>
    <dgm:cxn modelId="{99A42B69-05DB-3347-84BD-730E79DF8E41}" type="presOf" srcId="{062FCC2C-6C3D-C74C-8AB9-4B6AE1D366C7}" destId="{247547AA-FAF5-2845-B0F2-C4C07C948B42}" srcOrd="0" destOrd="0" presId="urn:microsoft.com/office/officeart/2005/8/layout/cycle1"/>
    <dgm:cxn modelId="{EF86A27F-2841-904C-931B-1920ADAEE277}" type="presOf" srcId="{CEF25157-D4DA-F143-AF3B-CBD8801321FC}" destId="{F4CEAB4A-E04E-764C-A2E3-B5DD2444E2CB}" srcOrd="0" destOrd="0" presId="urn:microsoft.com/office/officeart/2005/8/layout/cycle1"/>
    <dgm:cxn modelId="{924DB688-9251-D04B-AFD8-68E0C4C46997}" type="presOf" srcId="{21069D83-590B-194F-9158-A89BAEEBCFC2}" destId="{F320BD0F-5C64-2C41-BEE2-8F4ED7C1087D}" srcOrd="0" destOrd="0" presId="urn:microsoft.com/office/officeart/2005/8/layout/cycle1"/>
    <dgm:cxn modelId="{031B0FC5-922F-694F-B600-999ACBD0A039}" srcId="{21069D83-590B-194F-9158-A89BAEEBCFC2}" destId="{CEF25157-D4DA-F143-AF3B-CBD8801321FC}" srcOrd="1" destOrd="0" parTransId="{9CFEA310-C1CD-114C-9150-7C87DE2552A5}" sibTransId="{70CC3D87-847A-B04E-8086-282477986DE7}"/>
    <dgm:cxn modelId="{61BBD4D3-AB05-7D4B-BDE8-F0153F7F00C2}" srcId="{21069D83-590B-194F-9158-A89BAEEBCFC2}" destId="{1609A299-3CD2-9146-B5A6-D928655D6D5A}" srcOrd="0" destOrd="0" parTransId="{7E915553-38BB-524D-8C9E-98CD2835D797}" sibTransId="{249F3E4B-BB47-7840-8835-B428D943A416}"/>
    <dgm:cxn modelId="{BAD06FE6-4650-124E-8536-21F483C8C0D0}" type="presOf" srcId="{249F3E4B-BB47-7840-8835-B428D943A416}" destId="{19F80668-9B79-6240-888E-FF4533CA2876}" srcOrd="0" destOrd="0" presId="urn:microsoft.com/office/officeart/2005/8/layout/cycle1"/>
    <dgm:cxn modelId="{A5730DFF-EB1B-7B48-8CF4-A9C68BCDF7C8}" type="presOf" srcId="{70CC3D87-847A-B04E-8086-282477986DE7}" destId="{7CD8AC59-E0CC-CF4B-9A49-FA73552BB12A}" srcOrd="0" destOrd="0" presId="urn:microsoft.com/office/officeart/2005/8/layout/cycle1"/>
    <dgm:cxn modelId="{4700A7A6-0EFC-C94D-88CC-3CB6070FB3DF}" type="presParOf" srcId="{F320BD0F-5C64-2C41-BEE2-8F4ED7C1087D}" destId="{346F4D1A-E589-C840-9DE1-AFD61282FBB5}" srcOrd="0" destOrd="0" presId="urn:microsoft.com/office/officeart/2005/8/layout/cycle1"/>
    <dgm:cxn modelId="{6164282E-D110-3B4C-9BBC-565A5488F79B}" type="presParOf" srcId="{F320BD0F-5C64-2C41-BEE2-8F4ED7C1087D}" destId="{39A957BB-6848-044D-BA47-6A4A0621133A}" srcOrd="1" destOrd="0" presId="urn:microsoft.com/office/officeart/2005/8/layout/cycle1"/>
    <dgm:cxn modelId="{56E8F2C9-2EEE-F142-AD40-409F8135A5EB}" type="presParOf" srcId="{F320BD0F-5C64-2C41-BEE2-8F4ED7C1087D}" destId="{19F80668-9B79-6240-888E-FF4533CA2876}" srcOrd="2" destOrd="0" presId="urn:microsoft.com/office/officeart/2005/8/layout/cycle1"/>
    <dgm:cxn modelId="{C65EDEB5-2DB6-7348-AD80-597C8E0078E8}" type="presParOf" srcId="{F320BD0F-5C64-2C41-BEE2-8F4ED7C1087D}" destId="{07EC5F1A-E672-3348-B728-12BAE35098CC}" srcOrd="3" destOrd="0" presId="urn:microsoft.com/office/officeart/2005/8/layout/cycle1"/>
    <dgm:cxn modelId="{839A836D-F325-0048-BE7F-7E19FA70971A}" type="presParOf" srcId="{F320BD0F-5C64-2C41-BEE2-8F4ED7C1087D}" destId="{F4CEAB4A-E04E-764C-A2E3-B5DD2444E2CB}" srcOrd="4" destOrd="0" presId="urn:microsoft.com/office/officeart/2005/8/layout/cycle1"/>
    <dgm:cxn modelId="{28E73E96-5ED3-3741-ACB5-03EB6A820ADC}" type="presParOf" srcId="{F320BD0F-5C64-2C41-BEE2-8F4ED7C1087D}" destId="{7CD8AC59-E0CC-CF4B-9A49-FA73552BB12A}" srcOrd="5" destOrd="0" presId="urn:microsoft.com/office/officeart/2005/8/layout/cycle1"/>
    <dgm:cxn modelId="{714E1E2E-6590-1341-B07E-37951A767602}" type="presParOf" srcId="{F320BD0F-5C64-2C41-BEE2-8F4ED7C1087D}" destId="{0C4CCC0C-6469-E743-BEDD-20B0306C01BE}" srcOrd="6" destOrd="0" presId="urn:microsoft.com/office/officeart/2005/8/layout/cycle1"/>
    <dgm:cxn modelId="{8CA42930-BAA7-E542-B8E5-DB510CD46BB2}" type="presParOf" srcId="{F320BD0F-5C64-2C41-BEE2-8F4ED7C1087D}" destId="{04C13EFA-7920-804C-A5A7-F2C2DA43A957}" srcOrd="7" destOrd="0" presId="urn:microsoft.com/office/officeart/2005/8/layout/cycle1"/>
    <dgm:cxn modelId="{7B3CE6D9-68C5-5640-AA4F-9E1B17DFD164}" type="presParOf" srcId="{F320BD0F-5C64-2C41-BEE2-8F4ED7C1087D}" destId="{247547AA-FAF5-2845-B0F2-C4C07C948B42}" srcOrd="8" destOrd="0" presId="urn:microsoft.com/office/officeart/2005/8/layout/cycle1"/>
  </dgm:cxnLst>
  <dgm:bg/>
  <dgm:whole/>
  <dgm:extLst>
    <a:ext uri="http://schemas.microsoft.com/office/drawing/2008/diagram">
      <dsp:dataModelExt xmlns:dsp="http://schemas.microsoft.com/office/drawing/2008/diagram" relId="rId21"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EE341422-42F4-984F-8824-0C48DCF2B138}" type="doc">
      <dgm:prSet loTypeId="urn:microsoft.com/office/officeart/2005/8/layout/cycle1" loCatId="" qsTypeId="urn:microsoft.com/office/officeart/2005/8/quickstyle/simple1" qsCatId="simple" csTypeId="urn:microsoft.com/office/officeart/2005/8/colors/accent1_2" csCatId="accent1" phldr="1"/>
      <dgm:spPr/>
      <dgm:t>
        <a:bodyPr/>
        <a:lstStyle/>
        <a:p>
          <a:endParaRPr lang="en-US"/>
        </a:p>
      </dgm:t>
    </dgm:pt>
    <dgm:pt modelId="{5E69134D-FBF2-E549-B603-29530AF14D0F}">
      <dgm:prSet phldrT="[Text]"/>
      <dgm:spPr/>
      <dgm:t>
        <a:bodyPr/>
        <a:lstStyle/>
        <a:p>
          <a:r>
            <a:rPr lang="en-US"/>
            <a:t> </a:t>
          </a:r>
          <a:endParaRPr lang="en-US" dirty="0"/>
        </a:p>
      </dgm:t>
    </dgm:pt>
    <dgm:pt modelId="{6F621A83-DC88-174B-A4F5-E2ADCA5176C2}" type="parTrans" cxnId="{281DC0CE-CAC4-5749-8039-F2A7C593DDF1}">
      <dgm:prSet/>
      <dgm:spPr/>
      <dgm:t>
        <a:bodyPr/>
        <a:lstStyle/>
        <a:p>
          <a:endParaRPr lang="en-US"/>
        </a:p>
      </dgm:t>
    </dgm:pt>
    <dgm:pt modelId="{54E87377-26CB-6648-B438-EE1368222638}" type="sibTrans" cxnId="{281DC0CE-CAC4-5749-8039-F2A7C593DDF1}">
      <dgm:prSet/>
      <dgm:spPr>
        <a:solidFill>
          <a:srgbClr val="0070C0"/>
        </a:solidFill>
      </dgm:spPr>
      <dgm:t>
        <a:bodyPr/>
        <a:lstStyle/>
        <a:p>
          <a:endParaRPr lang="en-US"/>
        </a:p>
      </dgm:t>
    </dgm:pt>
    <dgm:pt modelId="{F41925DB-BC2E-5B4C-B768-66A083135536}">
      <dgm:prSet phldrT="[Text]"/>
      <dgm:spPr/>
      <dgm:t>
        <a:bodyPr/>
        <a:lstStyle/>
        <a:p>
          <a:r>
            <a:rPr lang="en-US" dirty="0"/>
            <a:t> </a:t>
          </a:r>
        </a:p>
      </dgm:t>
    </dgm:pt>
    <dgm:pt modelId="{AEE2853C-BD82-1141-8D02-086DAACAB82A}" type="parTrans" cxnId="{F0E6FEEC-ECCC-5E45-B0B3-29EEA351EDE4}">
      <dgm:prSet/>
      <dgm:spPr/>
      <dgm:t>
        <a:bodyPr/>
        <a:lstStyle/>
        <a:p>
          <a:endParaRPr lang="en-US"/>
        </a:p>
      </dgm:t>
    </dgm:pt>
    <dgm:pt modelId="{352A3AC2-6B2B-DA4F-A820-F2C20416A825}" type="sibTrans" cxnId="{F0E6FEEC-ECCC-5E45-B0B3-29EEA351EDE4}">
      <dgm:prSet/>
      <dgm:spPr>
        <a:solidFill>
          <a:srgbClr val="0070C0"/>
        </a:solidFill>
      </dgm:spPr>
      <dgm:t>
        <a:bodyPr/>
        <a:lstStyle/>
        <a:p>
          <a:endParaRPr lang="en-US"/>
        </a:p>
      </dgm:t>
    </dgm:pt>
    <dgm:pt modelId="{E374DCAA-1BCF-9441-B8E5-86376F44079F}" type="pres">
      <dgm:prSet presAssocID="{EE341422-42F4-984F-8824-0C48DCF2B138}" presName="cycle" presStyleCnt="0">
        <dgm:presLayoutVars>
          <dgm:dir/>
          <dgm:resizeHandles val="exact"/>
        </dgm:presLayoutVars>
      </dgm:prSet>
      <dgm:spPr/>
    </dgm:pt>
    <dgm:pt modelId="{414D7220-79AB-0147-931A-9D9FC77C7E09}" type="pres">
      <dgm:prSet presAssocID="{5E69134D-FBF2-E549-B603-29530AF14D0F}" presName="dummy" presStyleCnt="0"/>
      <dgm:spPr/>
    </dgm:pt>
    <dgm:pt modelId="{BDB8D6E3-A856-8144-A853-FE02F3B4ABE7}" type="pres">
      <dgm:prSet presAssocID="{5E69134D-FBF2-E549-B603-29530AF14D0F}" presName="node" presStyleLbl="revTx" presStyleIdx="0" presStyleCnt="2">
        <dgm:presLayoutVars>
          <dgm:bulletEnabled val="1"/>
        </dgm:presLayoutVars>
      </dgm:prSet>
      <dgm:spPr/>
    </dgm:pt>
    <dgm:pt modelId="{6D946487-379A-BE4B-A6CD-A107747F4BBC}" type="pres">
      <dgm:prSet presAssocID="{54E87377-26CB-6648-B438-EE1368222638}" presName="sibTrans" presStyleLbl="node1" presStyleIdx="0" presStyleCnt="2"/>
      <dgm:spPr/>
    </dgm:pt>
    <dgm:pt modelId="{5C0A05F2-0EDB-7B40-86E8-F9633DC65100}" type="pres">
      <dgm:prSet presAssocID="{F41925DB-BC2E-5B4C-B768-66A083135536}" presName="dummy" presStyleCnt="0"/>
      <dgm:spPr/>
    </dgm:pt>
    <dgm:pt modelId="{748B0233-0866-3041-9EFD-A3267EB3DA55}" type="pres">
      <dgm:prSet presAssocID="{F41925DB-BC2E-5B4C-B768-66A083135536}" presName="node" presStyleLbl="revTx" presStyleIdx="1" presStyleCnt="2">
        <dgm:presLayoutVars>
          <dgm:bulletEnabled val="1"/>
        </dgm:presLayoutVars>
      </dgm:prSet>
      <dgm:spPr/>
    </dgm:pt>
    <dgm:pt modelId="{D8CEB44B-F0B7-BA4C-8757-902B05F9570D}" type="pres">
      <dgm:prSet presAssocID="{352A3AC2-6B2B-DA4F-A820-F2C20416A825}" presName="sibTrans" presStyleLbl="node1" presStyleIdx="1" presStyleCnt="2"/>
      <dgm:spPr/>
    </dgm:pt>
  </dgm:ptLst>
  <dgm:cxnLst>
    <dgm:cxn modelId="{BFF53905-BAA8-9B47-BD92-397E2C421C6D}" type="presOf" srcId="{352A3AC2-6B2B-DA4F-A820-F2C20416A825}" destId="{D8CEB44B-F0B7-BA4C-8757-902B05F9570D}" srcOrd="0" destOrd="0" presId="urn:microsoft.com/office/officeart/2005/8/layout/cycle1"/>
    <dgm:cxn modelId="{FA47D44B-6F61-DF4C-9390-AB25CF254CAE}" type="presOf" srcId="{54E87377-26CB-6648-B438-EE1368222638}" destId="{6D946487-379A-BE4B-A6CD-A107747F4BBC}" srcOrd="0" destOrd="0" presId="urn:microsoft.com/office/officeart/2005/8/layout/cycle1"/>
    <dgm:cxn modelId="{F90FA56C-76C8-B64D-9146-80A0E23D8CC9}" type="presOf" srcId="{F41925DB-BC2E-5B4C-B768-66A083135536}" destId="{748B0233-0866-3041-9EFD-A3267EB3DA55}" srcOrd="0" destOrd="0" presId="urn:microsoft.com/office/officeart/2005/8/layout/cycle1"/>
    <dgm:cxn modelId="{AB399FC7-084B-0046-A021-8B08D052D9B5}" type="presOf" srcId="{EE341422-42F4-984F-8824-0C48DCF2B138}" destId="{E374DCAA-1BCF-9441-B8E5-86376F44079F}" srcOrd="0" destOrd="0" presId="urn:microsoft.com/office/officeart/2005/8/layout/cycle1"/>
    <dgm:cxn modelId="{281DC0CE-CAC4-5749-8039-F2A7C593DDF1}" srcId="{EE341422-42F4-984F-8824-0C48DCF2B138}" destId="{5E69134D-FBF2-E549-B603-29530AF14D0F}" srcOrd="0" destOrd="0" parTransId="{6F621A83-DC88-174B-A4F5-E2ADCA5176C2}" sibTransId="{54E87377-26CB-6648-B438-EE1368222638}"/>
    <dgm:cxn modelId="{F1EAEDE4-18D1-4741-840F-46C976ADA108}" type="presOf" srcId="{5E69134D-FBF2-E549-B603-29530AF14D0F}" destId="{BDB8D6E3-A856-8144-A853-FE02F3B4ABE7}" srcOrd="0" destOrd="0" presId="urn:microsoft.com/office/officeart/2005/8/layout/cycle1"/>
    <dgm:cxn modelId="{F0E6FEEC-ECCC-5E45-B0B3-29EEA351EDE4}" srcId="{EE341422-42F4-984F-8824-0C48DCF2B138}" destId="{F41925DB-BC2E-5B4C-B768-66A083135536}" srcOrd="1" destOrd="0" parTransId="{AEE2853C-BD82-1141-8D02-086DAACAB82A}" sibTransId="{352A3AC2-6B2B-DA4F-A820-F2C20416A825}"/>
    <dgm:cxn modelId="{60380F83-8C24-384C-B915-4BCA00FFC06F}" type="presParOf" srcId="{E374DCAA-1BCF-9441-B8E5-86376F44079F}" destId="{414D7220-79AB-0147-931A-9D9FC77C7E09}" srcOrd="0" destOrd="0" presId="urn:microsoft.com/office/officeart/2005/8/layout/cycle1"/>
    <dgm:cxn modelId="{588A99A3-D59E-0645-8BC7-693DC0D43AFD}" type="presParOf" srcId="{E374DCAA-1BCF-9441-B8E5-86376F44079F}" destId="{BDB8D6E3-A856-8144-A853-FE02F3B4ABE7}" srcOrd="1" destOrd="0" presId="urn:microsoft.com/office/officeart/2005/8/layout/cycle1"/>
    <dgm:cxn modelId="{D7ABFBF4-C116-1D49-8245-FDB3B976045B}" type="presParOf" srcId="{E374DCAA-1BCF-9441-B8E5-86376F44079F}" destId="{6D946487-379A-BE4B-A6CD-A107747F4BBC}" srcOrd="2" destOrd="0" presId="urn:microsoft.com/office/officeart/2005/8/layout/cycle1"/>
    <dgm:cxn modelId="{942B26CA-09B5-4C43-A6F1-39C516606BEB}" type="presParOf" srcId="{E374DCAA-1BCF-9441-B8E5-86376F44079F}" destId="{5C0A05F2-0EDB-7B40-86E8-F9633DC65100}" srcOrd="3" destOrd="0" presId="urn:microsoft.com/office/officeart/2005/8/layout/cycle1"/>
    <dgm:cxn modelId="{E54B8744-440C-FF44-90BB-16AEEB21B090}" type="presParOf" srcId="{E374DCAA-1BCF-9441-B8E5-86376F44079F}" destId="{748B0233-0866-3041-9EFD-A3267EB3DA55}" srcOrd="4" destOrd="0" presId="urn:microsoft.com/office/officeart/2005/8/layout/cycle1"/>
    <dgm:cxn modelId="{E640E931-26ED-204C-A3E2-E0B30C9C6B7F}" type="presParOf" srcId="{E374DCAA-1BCF-9441-B8E5-86376F44079F}" destId="{D8CEB44B-F0B7-BA4C-8757-902B05F9570D}" srcOrd="5" destOrd="0" presId="urn:microsoft.com/office/officeart/2005/8/layout/cycle1"/>
  </dgm:cxnLst>
  <dgm:bg/>
  <dgm:whole/>
  <dgm:extLst>
    <a:ext uri="http://schemas.microsoft.com/office/drawing/2008/diagram">
      <dsp:dataModelExt xmlns:dsp="http://schemas.microsoft.com/office/drawing/2008/diagram" relId="rId31"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94F022D3-65DE-C249-A0B3-86E4012ABDFA}" type="doc">
      <dgm:prSet loTypeId="urn:microsoft.com/office/officeart/2005/8/layout/pyramid3" loCatId="" qsTypeId="urn:microsoft.com/office/officeart/2005/8/quickstyle/simple1" qsCatId="simple" csTypeId="urn:microsoft.com/office/officeart/2005/8/colors/accent1_2" csCatId="accent1" phldr="1"/>
      <dgm:spPr/>
    </dgm:pt>
    <dgm:pt modelId="{9F023C68-57E9-B447-85D6-CC4374EE367E}">
      <dgm:prSet phldrT="[Text]" custT="1"/>
      <dgm:spPr>
        <a:solidFill>
          <a:srgbClr val="FF0000"/>
        </a:solidFill>
      </dgm:spPr>
      <dgm:t>
        <a:bodyPr/>
        <a:lstStyle/>
        <a:p>
          <a:r>
            <a:rPr lang="en-US" sz="1400" dirty="0">
              <a:solidFill>
                <a:srgbClr val="FFFFFF"/>
              </a:solidFill>
            </a:rPr>
            <a:t>Public Domain Data</a:t>
          </a:r>
        </a:p>
      </dgm:t>
    </dgm:pt>
    <dgm:pt modelId="{3BB16666-D093-4746-B5E6-E09A5706633A}" type="parTrans" cxnId="{35D51C74-D0F8-8C42-9480-77ABC1B6715B}">
      <dgm:prSet/>
      <dgm:spPr/>
      <dgm:t>
        <a:bodyPr/>
        <a:lstStyle/>
        <a:p>
          <a:endParaRPr lang="en-US" sz="1400"/>
        </a:p>
      </dgm:t>
    </dgm:pt>
    <dgm:pt modelId="{4810D5F5-DC66-624D-865D-6A9E58B8C603}" type="sibTrans" cxnId="{35D51C74-D0F8-8C42-9480-77ABC1B6715B}">
      <dgm:prSet/>
      <dgm:spPr/>
      <dgm:t>
        <a:bodyPr/>
        <a:lstStyle/>
        <a:p>
          <a:endParaRPr lang="en-US" sz="1400"/>
        </a:p>
      </dgm:t>
    </dgm:pt>
    <dgm:pt modelId="{DD6DB475-E16B-5343-BEF4-202AB674D925}">
      <dgm:prSet phldrT="[Text]" custT="1"/>
      <dgm:spPr>
        <a:solidFill>
          <a:srgbClr val="FFC000"/>
        </a:solidFill>
      </dgm:spPr>
      <dgm:t>
        <a:bodyPr/>
        <a:lstStyle/>
        <a:p>
          <a:r>
            <a:rPr lang="en-US" sz="1400" dirty="0">
              <a:solidFill>
                <a:srgbClr val="FF0000"/>
              </a:solidFill>
            </a:rPr>
            <a:t>Smart Contract Data</a:t>
          </a:r>
        </a:p>
      </dgm:t>
    </dgm:pt>
    <dgm:pt modelId="{3C20D1BC-5371-364C-BBFA-C183AEECD81D}" type="parTrans" cxnId="{FCF5CC83-5365-7146-BCA1-CF9DB1172582}">
      <dgm:prSet/>
      <dgm:spPr/>
      <dgm:t>
        <a:bodyPr/>
        <a:lstStyle/>
        <a:p>
          <a:endParaRPr lang="en-US" sz="1400"/>
        </a:p>
      </dgm:t>
    </dgm:pt>
    <dgm:pt modelId="{5D0F555B-86A0-CD47-94E4-1832B4465662}" type="sibTrans" cxnId="{FCF5CC83-5365-7146-BCA1-CF9DB1172582}">
      <dgm:prSet/>
      <dgm:spPr/>
      <dgm:t>
        <a:bodyPr/>
        <a:lstStyle/>
        <a:p>
          <a:endParaRPr lang="en-US" sz="1400"/>
        </a:p>
      </dgm:t>
    </dgm:pt>
    <dgm:pt modelId="{6315757E-0384-4B43-ACBF-C2ED3967DEB7}">
      <dgm:prSet phldrT="[Text]" custT="1"/>
      <dgm:spPr>
        <a:solidFill>
          <a:srgbClr val="002060"/>
        </a:solidFill>
      </dgm:spPr>
      <dgm:t>
        <a:bodyPr/>
        <a:lstStyle/>
        <a:p>
          <a:r>
            <a:rPr lang="en-US" sz="1050" dirty="0">
              <a:solidFill>
                <a:srgbClr val="FFFFFF"/>
              </a:solidFill>
            </a:rPr>
            <a:t>Private </a:t>
          </a:r>
        </a:p>
        <a:p>
          <a:r>
            <a:rPr lang="en-US" sz="1050" dirty="0">
              <a:solidFill>
                <a:srgbClr val="FFFFFF"/>
              </a:solidFill>
            </a:rPr>
            <a:t>Data</a:t>
          </a:r>
        </a:p>
      </dgm:t>
    </dgm:pt>
    <dgm:pt modelId="{79FCA1BB-037B-CD4C-9B6C-B7D24848B6B8}" type="parTrans" cxnId="{118E0F8F-1FDB-1E45-830A-CB79DE28655B}">
      <dgm:prSet/>
      <dgm:spPr/>
      <dgm:t>
        <a:bodyPr/>
        <a:lstStyle/>
        <a:p>
          <a:endParaRPr lang="en-US" sz="1400"/>
        </a:p>
      </dgm:t>
    </dgm:pt>
    <dgm:pt modelId="{EE23B9E3-3DC2-D449-9127-18887D169F7A}" type="sibTrans" cxnId="{118E0F8F-1FDB-1E45-830A-CB79DE28655B}">
      <dgm:prSet/>
      <dgm:spPr/>
      <dgm:t>
        <a:bodyPr/>
        <a:lstStyle/>
        <a:p>
          <a:endParaRPr lang="en-US" sz="1400"/>
        </a:p>
      </dgm:t>
    </dgm:pt>
    <dgm:pt modelId="{C2EB1552-FA61-FA46-93EE-6BBDAC96F5E4}" type="pres">
      <dgm:prSet presAssocID="{94F022D3-65DE-C249-A0B3-86E4012ABDFA}" presName="Name0" presStyleCnt="0">
        <dgm:presLayoutVars>
          <dgm:dir/>
          <dgm:animLvl val="lvl"/>
          <dgm:resizeHandles val="exact"/>
        </dgm:presLayoutVars>
      </dgm:prSet>
      <dgm:spPr/>
    </dgm:pt>
    <dgm:pt modelId="{9F676512-B552-F247-9DDD-520B34C09227}" type="pres">
      <dgm:prSet presAssocID="{9F023C68-57E9-B447-85D6-CC4374EE367E}" presName="Name8" presStyleCnt="0"/>
      <dgm:spPr/>
    </dgm:pt>
    <dgm:pt modelId="{3E81F794-A786-5E40-8F11-764A886C837A}" type="pres">
      <dgm:prSet presAssocID="{9F023C68-57E9-B447-85D6-CC4374EE367E}" presName="level" presStyleLbl="node1" presStyleIdx="0" presStyleCnt="3">
        <dgm:presLayoutVars>
          <dgm:chMax val="1"/>
          <dgm:bulletEnabled val="1"/>
        </dgm:presLayoutVars>
      </dgm:prSet>
      <dgm:spPr/>
    </dgm:pt>
    <dgm:pt modelId="{7C0181D1-FDE3-A544-9234-837E245D9B4A}" type="pres">
      <dgm:prSet presAssocID="{9F023C68-57E9-B447-85D6-CC4374EE367E}" presName="levelTx" presStyleLbl="revTx" presStyleIdx="0" presStyleCnt="0">
        <dgm:presLayoutVars>
          <dgm:chMax val="1"/>
          <dgm:bulletEnabled val="1"/>
        </dgm:presLayoutVars>
      </dgm:prSet>
      <dgm:spPr/>
    </dgm:pt>
    <dgm:pt modelId="{783F47D1-EE4C-7145-A2EA-B8D3F4996AF4}" type="pres">
      <dgm:prSet presAssocID="{DD6DB475-E16B-5343-BEF4-202AB674D925}" presName="Name8" presStyleCnt="0"/>
      <dgm:spPr/>
    </dgm:pt>
    <dgm:pt modelId="{65B9D4A6-CE26-2342-B54E-80612F7072AC}" type="pres">
      <dgm:prSet presAssocID="{DD6DB475-E16B-5343-BEF4-202AB674D925}" presName="level" presStyleLbl="node1" presStyleIdx="1" presStyleCnt="3">
        <dgm:presLayoutVars>
          <dgm:chMax val="1"/>
          <dgm:bulletEnabled val="1"/>
        </dgm:presLayoutVars>
      </dgm:prSet>
      <dgm:spPr/>
    </dgm:pt>
    <dgm:pt modelId="{DFD2C68D-5910-3144-94C0-FD07DC4DA8D7}" type="pres">
      <dgm:prSet presAssocID="{DD6DB475-E16B-5343-BEF4-202AB674D925}" presName="levelTx" presStyleLbl="revTx" presStyleIdx="0" presStyleCnt="0">
        <dgm:presLayoutVars>
          <dgm:chMax val="1"/>
          <dgm:bulletEnabled val="1"/>
        </dgm:presLayoutVars>
      </dgm:prSet>
      <dgm:spPr/>
    </dgm:pt>
    <dgm:pt modelId="{17E4E141-E5CE-7742-8779-BDFC8B54A98D}" type="pres">
      <dgm:prSet presAssocID="{6315757E-0384-4B43-ACBF-C2ED3967DEB7}" presName="Name8" presStyleCnt="0"/>
      <dgm:spPr/>
    </dgm:pt>
    <dgm:pt modelId="{94624B64-9D97-294C-8A90-681ACED0289B}" type="pres">
      <dgm:prSet presAssocID="{6315757E-0384-4B43-ACBF-C2ED3967DEB7}" presName="level" presStyleLbl="node1" presStyleIdx="2" presStyleCnt="3">
        <dgm:presLayoutVars>
          <dgm:chMax val="1"/>
          <dgm:bulletEnabled val="1"/>
        </dgm:presLayoutVars>
      </dgm:prSet>
      <dgm:spPr/>
    </dgm:pt>
    <dgm:pt modelId="{7802A6D8-CB15-114A-B173-3E195F81CC1E}" type="pres">
      <dgm:prSet presAssocID="{6315757E-0384-4B43-ACBF-C2ED3967DEB7}" presName="levelTx" presStyleLbl="revTx" presStyleIdx="0" presStyleCnt="0">
        <dgm:presLayoutVars>
          <dgm:chMax val="1"/>
          <dgm:bulletEnabled val="1"/>
        </dgm:presLayoutVars>
      </dgm:prSet>
      <dgm:spPr/>
    </dgm:pt>
  </dgm:ptLst>
  <dgm:cxnLst>
    <dgm:cxn modelId="{A3473E35-BA06-A143-A3E5-5A1F3B405C94}" type="presOf" srcId="{6315757E-0384-4B43-ACBF-C2ED3967DEB7}" destId="{94624B64-9D97-294C-8A90-681ACED0289B}" srcOrd="0" destOrd="0" presId="urn:microsoft.com/office/officeart/2005/8/layout/pyramid3"/>
    <dgm:cxn modelId="{DB472E3D-733B-634F-84E4-1EE5C0423711}" type="presOf" srcId="{94F022D3-65DE-C249-A0B3-86E4012ABDFA}" destId="{C2EB1552-FA61-FA46-93EE-6BBDAC96F5E4}" srcOrd="0" destOrd="0" presId="urn:microsoft.com/office/officeart/2005/8/layout/pyramid3"/>
    <dgm:cxn modelId="{132F7765-FD3C-DC47-96DA-2271B1DCCA40}" type="presOf" srcId="{DD6DB475-E16B-5343-BEF4-202AB674D925}" destId="{65B9D4A6-CE26-2342-B54E-80612F7072AC}" srcOrd="0" destOrd="0" presId="urn:microsoft.com/office/officeart/2005/8/layout/pyramid3"/>
    <dgm:cxn modelId="{35D51C74-D0F8-8C42-9480-77ABC1B6715B}" srcId="{94F022D3-65DE-C249-A0B3-86E4012ABDFA}" destId="{9F023C68-57E9-B447-85D6-CC4374EE367E}" srcOrd="0" destOrd="0" parTransId="{3BB16666-D093-4746-B5E6-E09A5706633A}" sibTransId="{4810D5F5-DC66-624D-865D-6A9E58B8C603}"/>
    <dgm:cxn modelId="{FCF5CC83-5365-7146-BCA1-CF9DB1172582}" srcId="{94F022D3-65DE-C249-A0B3-86E4012ABDFA}" destId="{DD6DB475-E16B-5343-BEF4-202AB674D925}" srcOrd="1" destOrd="0" parTransId="{3C20D1BC-5371-364C-BBFA-C183AEECD81D}" sibTransId="{5D0F555B-86A0-CD47-94E4-1832B4465662}"/>
    <dgm:cxn modelId="{29009486-75C8-E54E-A9B3-726A70661288}" type="presOf" srcId="{9F023C68-57E9-B447-85D6-CC4374EE367E}" destId="{7C0181D1-FDE3-A544-9234-837E245D9B4A}" srcOrd="1" destOrd="0" presId="urn:microsoft.com/office/officeart/2005/8/layout/pyramid3"/>
    <dgm:cxn modelId="{118E0F8F-1FDB-1E45-830A-CB79DE28655B}" srcId="{94F022D3-65DE-C249-A0B3-86E4012ABDFA}" destId="{6315757E-0384-4B43-ACBF-C2ED3967DEB7}" srcOrd="2" destOrd="0" parTransId="{79FCA1BB-037B-CD4C-9B6C-B7D24848B6B8}" sibTransId="{EE23B9E3-3DC2-D449-9127-18887D169F7A}"/>
    <dgm:cxn modelId="{1D6F87CA-30A8-4449-8B4B-8089161A330E}" type="presOf" srcId="{DD6DB475-E16B-5343-BEF4-202AB674D925}" destId="{DFD2C68D-5910-3144-94C0-FD07DC4DA8D7}" srcOrd="1" destOrd="0" presId="urn:microsoft.com/office/officeart/2005/8/layout/pyramid3"/>
    <dgm:cxn modelId="{B0EAA9CB-77D5-474C-B9CD-AF339DA3A375}" type="presOf" srcId="{6315757E-0384-4B43-ACBF-C2ED3967DEB7}" destId="{7802A6D8-CB15-114A-B173-3E195F81CC1E}" srcOrd="1" destOrd="0" presId="urn:microsoft.com/office/officeart/2005/8/layout/pyramid3"/>
    <dgm:cxn modelId="{465B0CD9-CF13-6947-983D-68DD6EAE32FF}" type="presOf" srcId="{9F023C68-57E9-B447-85D6-CC4374EE367E}" destId="{3E81F794-A786-5E40-8F11-764A886C837A}" srcOrd="0" destOrd="0" presId="urn:microsoft.com/office/officeart/2005/8/layout/pyramid3"/>
    <dgm:cxn modelId="{66C31A36-A3E9-254E-BA8D-C6D170AEB083}" type="presParOf" srcId="{C2EB1552-FA61-FA46-93EE-6BBDAC96F5E4}" destId="{9F676512-B552-F247-9DDD-520B34C09227}" srcOrd="0" destOrd="0" presId="urn:microsoft.com/office/officeart/2005/8/layout/pyramid3"/>
    <dgm:cxn modelId="{22F5C739-8D59-4245-8821-193BD88053B7}" type="presParOf" srcId="{9F676512-B552-F247-9DDD-520B34C09227}" destId="{3E81F794-A786-5E40-8F11-764A886C837A}" srcOrd="0" destOrd="0" presId="urn:microsoft.com/office/officeart/2005/8/layout/pyramid3"/>
    <dgm:cxn modelId="{4AD37626-CA71-9B48-B1CC-170A17C6BE5B}" type="presParOf" srcId="{9F676512-B552-F247-9DDD-520B34C09227}" destId="{7C0181D1-FDE3-A544-9234-837E245D9B4A}" srcOrd="1" destOrd="0" presId="urn:microsoft.com/office/officeart/2005/8/layout/pyramid3"/>
    <dgm:cxn modelId="{A19687FE-E278-8E44-B776-910512A5E6AB}" type="presParOf" srcId="{C2EB1552-FA61-FA46-93EE-6BBDAC96F5E4}" destId="{783F47D1-EE4C-7145-A2EA-B8D3F4996AF4}" srcOrd="1" destOrd="0" presId="urn:microsoft.com/office/officeart/2005/8/layout/pyramid3"/>
    <dgm:cxn modelId="{DC0C2F00-2C80-9D42-BC16-D3156CCA2E70}" type="presParOf" srcId="{783F47D1-EE4C-7145-A2EA-B8D3F4996AF4}" destId="{65B9D4A6-CE26-2342-B54E-80612F7072AC}" srcOrd="0" destOrd="0" presId="urn:microsoft.com/office/officeart/2005/8/layout/pyramid3"/>
    <dgm:cxn modelId="{3C9112B6-E861-B446-82A8-0116385DBE5E}" type="presParOf" srcId="{783F47D1-EE4C-7145-A2EA-B8D3F4996AF4}" destId="{DFD2C68D-5910-3144-94C0-FD07DC4DA8D7}" srcOrd="1" destOrd="0" presId="urn:microsoft.com/office/officeart/2005/8/layout/pyramid3"/>
    <dgm:cxn modelId="{C276AA3A-AC75-B74E-900A-B72DC2F26009}" type="presParOf" srcId="{C2EB1552-FA61-FA46-93EE-6BBDAC96F5E4}" destId="{17E4E141-E5CE-7742-8779-BDFC8B54A98D}" srcOrd="2" destOrd="0" presId="urn:microsoft.com/office/officeart/2005/8/layout/pyramid3"/>
    <dgm:cxn modelId="{E6AD9EDC-CA11-4A47-A81A-980952ACF7D7}" type="presParOf" srcId="{17E4E141-E5CE-7742-8779-BDFC8B54A98D}" destId="{94624B64-9D97-294C-8A90-681ACED0289B}" srcOrd="0" destOrd="0" presId="urn:microsoft.com/office/officeart/2005/8/layout/pyramid3"/>
    <dgm:cxn modelId="{04ABD37D-2893-344C-88AF-931064010016}" type="presParOf" srcId="{17E4E141-E5CE-7742-8779-BDFC8B54A98D}" destId="{7802A6D8-CB15-114A-B173-3E195F81CC1E}" srcOrd="1" destOrd="0" presId="urn:microsoft.com/office/officeart/2005/8/layout/pyramid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CDD540-658B-1F4B-9128-BBD97C21052D}">
      <dsp:nvSpPr>
        <dsp:cNvPr id="0" name=""/>
        <dsp:cNvSpPr/>
      </dsp:nvSpPr>
      <dsp:spPr>
        <a:xfrm>
          <a:off x="1781505" y="15186"/>
          <a:ext cx="515477" cy="5154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n-US" sz="800" kern="1200" dirty="0"/>
            <a:t>Normal Science</a:t>
          </a:r>
        </a:p>
      </dsp:txBody>
      <dsp:txXfrm>
        <a:off x="1781505" y="15186"/>
        <a:ext cx="515477" cy="515477"/>
      </dsp:txXfrm>
    </dsp:sp>
    <dsp:sp modelId="{C3A2FB52-DAE4-1342-973F-1F1A9B44189F}">
      <dsp:nvSpPr>
        <dsp:cNvPr id="0" name=""/>
        <dsp:cNvSpPr/>
      </dsp:nvSpPr>
      <dsp:spPr>
        <a:xfrm>
          <a:off x="566731" y="10"/>
          <a:ext cx="1935424" cy="1935424"/>
        </a:xfrm>
        <a:prstGeom prst="circularArrow">
          <a:avLst>
            <a:gd name="adj1" fmla="val 5194"/>
            <a:gd name="adj2" fmla="val 335435"/>
            <a:gd name="adj3" fmla="val 21295191"/>
            <a:gd name="adj4" fmla="val 19764531"/>
            <a:gd name="adj5" fmla="val 6059"/>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BD312BE-9660-0446-89A5-739A7ECD8333}">
      <dsp:nvSpPr>
        <dsp:cNvPr id="0" name=""/>
        <dsp:cNvSpPr/>
      </dsp:nvSpPr>
      <dsp:spPr>
        <a:xfrm>
          <a:off x="2093489" y="975374"/>
          <a:ext cx="515477" cy="5154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n-US" sz="800" kern="1200" dirty="0"/>
            <a:t>Model </a:t>
          </a:r>
        </a:p>
        <a:p>
          <a:pPr marL="0" lvl="0" indent="0" algn="ctr" defTabSz="355600">
            <a:lnSpc>
              <a:spcPct val="90000"/>
            </a:lnSpc>
            <a:spcBef>
              <a:spcPct val="0"/>
            </a:spcBef>
            <a:spcAft>
              <a:spcPct val="35000"/>
            </a:spcAft>
            <a:buNone/>
          </a:pPr>
          <a:r>
            <a:rPr lang="en-US" sz="800" kern="1200" dirty="0"/>
            <a:t>Drift</a:t>
          </a:r>
        </a:p>
      </dsp:txBody>
      <dsp:txXfrm>
        <a:off x="2093489" y="975374"/>
        <a:ext cx="515477" cy="515477"/>
      </dsp:txXfrm>
    </dsp:sp>
    <dsp:sp modelId="{43E86D08-C1F7-E644-8F62-6252305C9975}">
      <dsp:nvSpPr>
        <dsp:cNvPr id="0" name=""/>
        <dsp:cNvSpPr/>
      </dsp:nvSpPr>
      <dsp:spPr>
        <a:xfrm>
          <a:off x="566731" y="10"/>
          <a:ext cx="1935424" cy="1935424"/>
        </a:xfrm>
        <a:prstGeom prst="circularArrow">
          <a:avLst>
            <a:gd name="adj1" fmla="val 5194"/>
            <a:gd name="adj2" fmla="val 335435"/>
            <a:gd name="adj3" fmla="val 4016718"/>
            <a:gd name="adj4" fmla="val 2251578"/>
            <a:gd name="adj5" fmla="val 6059"/>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2205650-2408-0A4C-98FA-7B09AD159B06}">
      <dsp:nvSpPr>
        <dsp:cNvPr id="0" name=""/>
        <dsp:cNvSpPr/>
      </dsp:nvSpPr>
      <dsp:spPr>
        <a:xfrm>
          <a:off x="1276704" y="1568802"/>
          <a:ext cx="515477" cy="5154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n-US" sz="800" kern="1200" dirty="0"/>
            <a:t>Model Crisis</a:t>
          </a:r>
        </a:p>
      </dsp:txBody>
      <dsp:txXfrm>
        <a:off x="1276704" y="1568802"/>
        <a:ext cx="515477" cy="515477"/>
      </dsp:txXfrm>
    </dsp:sp>
    <dsp:sp modelId="{31E129FE-E5D5-FB46-BD01-1F01A59E0FE8}">
      <dsp:nvSpPr>
        <dsp:cNvPr id="0" name=""/>
        <dsp:cNvSpPr/>
      </dsp:nvSpPr>
      <dsp:spPr>
        <a:xfrm>
          <a:off x="566731" y="10"/>
          <a:ext cx="1935424" cy="1935424"/>
        </a:xfrm>
        <a:prstGeom prst="circularArrow">
          <a:avLst>
            <a:gd name="adj1" fmla="val 5194"/>
            <a:gd name="adj2" fmla="val 335435"/>
            <a:gd name="adj3" fmla="val 8212987"/>
            <a:gd name="adj4" fmla="val 6447847"/>
            <a:gd name="adj5" fmla="val 6059"/>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D36CC79-C2DC-F64E-AC2E-820ADE7C7E49}">
      <dsp:nvSpPr>
        <dsp:cNvPr id="0" name=""/>
        <dsp:cNvSpPr/>
      </dsp:nvSpPr>
      <dsp:spPr>
        <a:xfrm>
          <a:off x="459920" y="975374"/>
          <a:ext cx="515477" cy="5154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n-US" sz="800" kern="1200" dirty="0"/>
            <a:t>Model Revolution</a:t>
          </a:r>
        </a:p>
      </dsp:txBody>
      <dsp:txXfrm>
        <a:off x="459920" y="975374"/>
        <a:ext cx="515477" cy="515477"/>
      </dsp:txXfrm>
    </dsp:sp>
    <dsp:sp modelId="{5B9DFB95-D16C-764A-A5DB-81AC099630B9}">
      <dsp:nvSpPr>
        <dsp:cNvPr id="0" name=""/>
        <dsp:cNvSpPr/>
      </dsp:nvSpPr>
      <dsp:spPr>
        <a:xfrm>
          <a:off x="566731" y="10"/>
          <a:ext cx="1935424" cy="1935424"/>
        </a:xfrm>
        <a:prstGeom prst="circularArrow">
          <a:avLst>
            <a:gd name="adj1" fmla="val 5194"/>
            <a:gd name="adj2" fmla="val 335435"/>
            <a:gd name="adj3" fmla="val 12300034"/>
            <a:gd name="adj4" fmla="val 10769374"/>
            <a:gd name="adj5" fmla="val 6059"/>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8F273A7-6B9F-6C46-9447-E233F44A0364}">
      <dsp:nvSpPr>
        <dsp:cNvPr id="0" name=""/>
        <dsp:cNvSpPr/>
      </dsp:nvSpPr>
      <dsp:spPr>
        <a:xfrm>
          <a:off x="771904" y="15186"/>
          <a:ext cx="515477" cy="5154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n-US" sz="800" b="1" kern="1200" dirty="0">
              <a:solidFill>
                <a:srgbClr val="FF0000"/>
              </a:solidFill>
            </a:rPr>
            <a:t>Paradigm</a:t>
          </a:r>
        </a:p>
        <a:p>
          <a:pPr marL="0" lvl="0" indent="0" algn="ctr" defTabSz="355600">
            <a:lnSpc>
              <a:spcPct val="90000"/>
            </a:lnSpc>
            <a:spcBef>
              <a:spcPct val="0"/>
            </a:spcBef>
            <a:spcAft>
              <a:spcPct val="35000"/>
            </a:spcAft>
            <a:buNone/>
          </a:pPr>
          <a:r>
            <a:rPr lang="en-US" sz="800" kern="1200" dirty="0"/>
            <a:t>Change</a:t>
          </a:r>
        </a:p>
      </dsp:txBody>
      <dsp:txXfrm>
        <a:off x="771904" y="15186"/>
        <a:ext cx="515477" cy="515477"/>
      </dsp:txXfrm>
    </dsp:sp>
    <dsp:sp modelId="{7605BA16-B350-D749-B40A-7CCE0102499D}">
      <dsp:nvSpPr>
        <dsp:cNvPr id="0" name=""/>
        <dsp:cNvSpPr/>
      </dsp:nvSpPr>
      <dsp:spPr>
        <a:xfrm>
          <a:off x="566731" y="10"/>
          <a:ext cx="1935424" cy="1935424"/>
        </a:xfrm>
        <a:prstGeom prst="circularArrow">
          <a:avLst>
            <a:gd name="adj1" fmla="val 5194"/>
            <a:gd name="adj2" fmla="val 335435"/>
            <a:gd name="adj3" fmla="val 16867700"/>
            <a:gd name="adj4" fmla="val 15196865"/>
            <a:gd name="adj5" fmla="val 6059"/>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CDD540-658B-1F4B-9128-BBD97C21052D}">
      <dsp:nvSpPr>
        <dsp:cNvPr id="0" name=""/>
        <dsp:cNvSpPr/>
      </dsp:nvSpPr>
      <dsp:spPr>
        <a:xfrm>
          <a:off x="3072405" y="2740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Normal Science</a:t>
          </a:r>
        </a:p>
      </dsp:txBody>
      <dsp:txXfrm>
        <a:off x="3072405" y="27408"/>
        <a:ext cx="894721" cy="894721"/>
      </dsp:txXfrm>
    </dsp:sp>
    <dsp:sp modelId="{C3A2FB52-DAE4-1342-973F-1F1A9B44189F}">
      <dsp:nvSpPr>
        <dsp:cNvPr id="0" name=""/>
        <dsp:cNvSpPr/>
      </dsp:nvSpPr>
      <dsp:spPr>
        <a:xfrm>
          <a:off x="965426" y="1250"/>
          <a:ext cx="3357427" cy="3357427"/>
        </a:xfrm>
        <a:prstGeom prst="circularArrow">
          <a:avLst>
            <a:gd name="adj1" fmla="val 5197"/>
            <a:gd name="adj2" fmla="val 335651"/>
            <a:gd name="adj3" fmla="val 21294311"/>
            <a:gd name="adj4" fmla="val 19765302"/>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BD312BE-9660-0446-89A5-739A7ECD8333}">
      <dsp:nvSpPr>
        <dsp:cNvPr id="0" name=""/>
        <dsp:cNvSpPr/>
      </dsp:nvSpPr>
      <dsp:spPr>
        <a:xfrm>
          <a:off x="3613572" y="169294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Model </a:t>
          </a:r>
        </a:p>
        <a:p>
          <a:pPr marL="0" lvl="0" indent="0" algn="ctr" defTabSz="622300">
            <a:lnSpc>
              <a:spcPct val="90000"/>
            </a:lnSpc>
            <a:spcBef>
              <a:spcPct val="0"/>
            </a:spcBef>
            <a:spcAft>
              <a:spcPct val="35000"/>
            </a:spcAft>
            <a:buNone/>
          </a:pPr>
          <a:r>
            <a:rPr lang="en-US" sz="1400" kern="1200" dirty="0"/>
            <a:t>Drift</a:t>
          </a:r>
        </a:p>
      </dsp:txBody>
      <dsp:txXfrm>
        <a:off x="3613572" y="1692948"/>
        <a:ext cx="894721" cy="894721"/>
      </dsp:txXfrm>
    </dsp:sp>
    <dsp:sp modelId="{43E86D08-C1F7-E644-8F62-6252305C9975}">
      <dsp:nvSpPr>
        <dsp:cNvPr id="0" name=""/>
        <dsp:cNvSpPr/>
      </dsp:nvSpPr>
      <dsp:spPr>
        <a:xfrm>
          <a:off x="965426" y="1250"/>
          <a:ext cx="3357427" cy="3357427"/>
        </a:xfrm>
        <a:prstGeom prst="circularArrow">
          <a:avLst>
            <a:gd name="adj1" fmla="val 5197"/>
            <a:gd name="adj2" fmla="val 335651"/>
            <a:gd name="adj3" fmla="val 4015806"/>
            <a:gd name="adj4" fmla="val 2252415"/>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2205650-2408-0A4C-98FA-7B09AD159B06}">
      <dsp:nvSpPr>
        <dsp:cNvPr id="0" name=""/>
        <dsp:cNvSpPr/>
      </dsp:nvSpPr>
      <dsp:spPr>
        <a:xfrm>
          <a:off x="2196779" y="272230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Model Crisis</a:t>
          </a:r>
        </a:p>
      </dsp:txBody>
      <dsp:txXfrm>
        <a:off x="2196779" y="2722308"/>
        <a:ext cx="894721" cy="894721"/>
      </dsp:txXfrm>
    </dsp:sp>
    <dsp:sp modelId="{31E129FE-E5D5-FB46-BD01-1F01A59E0FE8}">
      <dsp:nvSpPr>
        <dsp:cNvPr id="0" name=""/>
        <dsp:cNvSpPr/>
      </dsp:nvSpPr>
      <dsp:spPr>
        <a:xfrm>
          <a:off x="965426" y="1250"/>
          <a:ext cx="3357427" cy="3357427"/>
        </a:xfrm>
        <a:prstGeom prst="circularArrow">
          <a:avLst>
            <a:gd name="adj1" fmla="val 5197"/>
            <a:gd name="adj2" fmla="val 335651"/>
            <a:gd name="adj3" fmla="val 8211934"/>
            <a:gd name="adj4" fmla="val 6448543"/>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D36CC79-C2DC-F64E-AC2E-820ADE7C7E49}">
      <dsp:nvSpPr>
        <dsp:cNvPr id="0" name=""/>
        <dsp:cNvSpPr/>
      </dsp:nvSpPr>
      <dsp:spPr>
        <a:xfrm>
          <a:off x="779986" y="169294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Model Revolution</a:t>
          </a:r>
        </a:p>
      </dsp:txBody>
      <dsp:txXfrm>
        <a:off x="779986" y="1692948"/>
        <a:ext cx="894721" cy="894721"/>
      </dsp:txXfrm>
    </dsp:sp>
    <dsp:sp modelId="{5B9DFB95-D16C-764A-A5DB-81AC099630B9}">
      <dsp:nvSpPr>
        <dsp:cNvPr id="0" name=""/>
        <dsp:cNvSpPr/>
      </dsp:nvSpPr>
      <dsp:spPr>
        <a:xfrm>
          <a:off x="965426" y="1250"/>
          <a:ext cx="3357427" cy="3357427"/>
        </a:xfrm>
        <a:prstGeom prst="circularArrow">
          <a:avLst>
            <a:gd name="adj1" fmla="val 5197"/>
            <a:gd name="adj2" fmla="val 335651"/>
            <a:gd name="adj3" fmla="val 12299047"/>
            <a:gd name="adj4" fmla="val 10770038"/>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8F273A7-6B9F-6C46-9447-E233F44A0364}">
      <dsp:nvSpPr>
        <dsp:cNvPr id="0" name=""/>
        <dsp:cNvSpPr/>
      </dsp:nvSpPr>
      <dsp:spPr>
        <a:xfrm>
          <a:off x="1321153" y="2740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rgbClr val="FF0000"/>
              </a:solidFill>
            </a:rPr>
            <a:t>Paradigm</a:t>
          </a:r>
        </a:p>
        <a:p>
          <a:pPr marL="0" lvl="0" indent="0" algn="ctr" defTabSz="622300">
            <a:lnSpc>
              <a:spcPct val="90000"/>
            </a:lnSpc>
            <a:spcBef>
              <a:spcPct val="0"/>
            </a:spcBef>
            <a:spcAft>
              <a:spcPct val="35000"/>
            </a:spcAft>
            <a:buNone/>
          </a:pPr>
          <a:r>
            <a:rPr lang="en-US" sz="1400" kern="1200" dirty="0"/>
            <a:t>Change</a:t>
          </a:r>
        </a:p>
      </dsp:txBody>
      <dsp:txXfrm>
        <a:off x="1321153" y="27408"/>
        <a:ext cx="894721" cy="894721"/>
      </dsp:txXfrm>
    </dsp:sp>
    <dsp:sp modelId="{7605BA16-B350-D749-B40A-7CCE0102499D}">
      <dsp:nvSpPr>
        <dsp:cNvPr id="0" name=""/>
        <dsp:cNvSpPr/>
      </dsp:nvSpPr>
      <dsp:spPr>
        <a:xfrm>
          <a:off x="965426" y="1250"/>
          <a:ext cx="3357427" cy="3357427"/>
        </a:xfrm>
        <a:prstGeom prst="circularArrow">
          <a:avLst>
            <a:gd name="adj1" fmla="val 5197"/>
            <a:gd name="adj2" fmla="val 335651"/>
            <a:gd name="adj3" fmla="val 16866791"/>
            <a:gd name="adj4" fmla="val 15197558"/>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64C3BC-4CA0-C34F-9A70-7DB11FD22EFC}">
      <dsp:nvSpPr>
        <dsp:cNvPr id="0" name=""/>
        <dsp:cNvSpPr/>
      </dsp:nvSpPr>
      <dsp:spPr>
        <a:xfrm>
          <a:off x="271" y="102512"/>
          <a:ext cx="529592" cy="211836"/>
        </a:xfrm>
        <a:prstGeom prst="homePlate">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7338" tIns="18669" rIns="9335" bIns="18669" numCol="1" spcCol="1270" anchor="ctr" anchorCtr="0">
          <a:noAutofit/>
        </a:bodyPr>
        <a:lstStyle/>
        <a:p>
          <a:pPr marL="0" lvl="0" indent="0" algn="ctr" defTabSz="311150">
            <a:lnSpc>
              <a:spcPct val="90000"/>
            </a:lnSpc>
            <a:spcBef>
              <a:spcPct val="0"/>
            </a:spcBef>
            <a:spcAft>
              <a:spcPct val="35000"/>
            </a:spcAft>
            <a:buNone/>
          </a:pPr>
          <a:r>
            <a:rPr lang="en-US" sz="700" kern="1200" dirty="0"/>
            <a:t>Commit</a:t>
          </a:r>
        </a:p>
      </dsp:txBody>
      <dsp:txXfrm>
        <a:off x="271" y="102512"/>
        <a:ext cx="476633" cy="211836"/>
      </dsp:txXfrm>
    </dsp:sp>
    <dsp:sp modelId="{0B95EF29-96ED-6D4D-BD57-7276D88B8E32}">
      <dsp:nvSpPr>
        <dsp:cNvPr id="0" name=""/>
        <dsp:cNvSpPr/>
      </dsp:nvSpPr>
      <dsp:spPr>
        <a:xfrm>
          <a:off x="423945" y="102512"/>
          <a:ext cx="529592" cy="211836"/>
        </a:xfrm>
        <a:prstGeom prst="chevron">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en-US" sz="700" kern="1200" dirty="0"/>
            <a:t>Build</a:t>
          </a:r>
        </a:p>
      </dsp:txBody>
      <dsp:txXfrm>
        <a:off x="529863" y="102512"/>
        <a:ext cx="317756" cy="211836"/>
      </dsp:txXfrm>
    </dsp:sp>
    <dsp:sp modelId="{46C76E0D-8BE9-D043-B23B-6D7B48CE1B6C}">
      <dsp:nvSpPr>
        <dsp:cNvPr id="0" name=""/>
        <dsp:cNvSpPr/>
      </dsp:nvSpPr>
      <dsp:spPr>
        <a:xfrm>
          <a:off x="847618" y="102512"/>
          <a:ext cx="529592" cy="211836"/>
        </a:xfrm>
        <a:prstGeom prst="chevron">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en-US" sz="700" kern="1200" dirty="0"/>
            <a:t>Test</a:t>
          </a:r>
        </a:p>
      </dsp:txBody>
      <dsp:txXfrm>
        <a:off x="953536" y="102512"/>
        <a:ext cx="317756" cy="211836"/>
      </dsp:txXfrm>
    </dsp:sp>
    <dsp:sp modelId="{B1545181-23CE-F34E-ADCE-2714ABA206F6}">
      <dsp:nvSpPr>
        <dsp:cNvPr id="0" name=""/>
        <dsp:cNvSpPr/>
      </dsp:nvSpPr>
      <dsp:spPr>
        <a:xfrm>
          <a:off x="1271292" y="102512"/>
          <a:ext cx="529592" cy="211836"/>
        </a:xfrm>
        <a:prstGeom prst="chevron">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en-US" sz="700" kern="1200" dirty="0"/>
            <a:t>Stage</a:t>
          </a:r>
        </a:p>
      </dsp:txBody>
      <dsp:txXfrm>
        <a:off x="1377210" y="102512"/>
        <a:ext cx="317756" cy="211836"/>
      </dsp:txXfrm>
    </dsp:sp>
    <dsp:sp modelId="{D148BA2D-035B-F449-8F32-CBC8D2C62912}">
      <dsp:nvSpPr>
        <dsp:cNvPr id="0" name=""/>
        <dsp:cNvSpPr/>
      </dsp:nvSpPr>
      <dsp:spPr>
        <a:xfrm>
          <a:off x="1694966" y="102512"/>
          <a:ext cx="529592" cy="211836"/>
        </a:xfrm>
        <a:prstGeom prst="chevron">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en-US" sz="700" kern="1200" dirty="0"/>
            <a:t>Deploy</a:t>
          </a:r>
        </a:p>
      </dsp:txBody>
      <dsp:txXfrm>
        <a:off x="1800884" y="102512"/>
        <a:ext cx="317756" cy="21183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442DED-F441-C64C-93A7-94BF17E0EEA7}">
      <dsp:nvSpPr>
        <dsp:cNvPr id="0" name=""/>
        <dsp:cNvSpPr/>
      </dsp:nvSpPr>
      <dsp:spPr>
        <a:xfrm>
          <a:off x="2132645" y="2152415"/>
          <a:ext cx="1830708" cy="462640"/>
        </a:xfrm>
        <a:prstGeom prst="roundRect">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rPr>
            <a:t>(Smart) Social Contract Execution</a:t>
          </a:r>
        </a:p>
      </dsp:txBody>
      <dsp:txXfrm>
        <a:off x="2155229" y="2174999"/>
        <a:ext cx="1785540" cy="417472"/>
      </dsp:txXfrm>
    </dsp:sp>
    <dsp:sp modelId="{7E0DCC9E-042E-EF4D-B316-6B69A1348963}">
      <dsp:nvSpPr>
        <dsp:cNvPr id="0" name=""/>
        <dsp:cNvSpPr/>
      </dsp:nvSpPr>
      <dsp:spPr>
        <a:xfrm rot="16200000">
          <a:off x="2727571" y="1831986"/>
          <a:ext cx="640857" cy="0"/>
        </a:xfrm>
        <a:custGeom>
          <a:avLst/>
          <a:gdLst/>
          <a:ahLst/>
          <a:cxnLst/>
          <a:rect l="0" t="0" r="0" b="0"/>
          <a:pathLst>
            <a:path>
              <a:moveTo>
                <a:pt x="0" y="0"/>
              </a:moveTo>
              <a:lnTo>
                <a:pt x="640857"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CDD05B3-2A98-5243-B482-62FE80D76EA0}">
      <dsp:nvSpPr>
        <dsp:cNvPr id="0" name=""/>
        <dsp:cNvSpPr/>
      </dsp:nvSpPr>
      <dsp:spPr>
        <a:xfrm>
          <a:off x="2658611" y="732779"/>
          <a:ext cx="778777" cy="778777"/>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533400">
            <a:lnSpc>
              <a:spcPct val="90000"/>
            </a:lnSpc>
            <a:spcBef>
              <a:spcPct val="0"/>
            </a:spcBef>
            <a:spcAft>
              <a:spcPct val="35000"/>
            </a:spcAft>
            <a:buNone/>
          </a:pPr>
          <a:r>
            <a:rPr lang="en-US" sz="1200" kern="1200" dirty="0">
              <a:solidFill>
                <a:schemeClr val="bg1"/>
              </a:solidFill>
            </a:rPr>
            <a:t>Traders</a:t>
          </a:r>
        </a:p>
      </dsp:txBody>
      <dsp:txXfrm>
        <a:off x="2696628" y="770796"/>
        <a:ext cx="702743" cy="702743"/>
      </dsp:txXfrm>
    </dsp:sp>
    <dsp:sp modelId="{861CA58E-116C-974A-8E1C-C1ED3175AE74}">
      <dsp:nvSpPr>
        <dsp:cNvPr id="0" name=""/>
        <dsp:cNvSpPr/>
      </dsp:nvSpPr>
      <dsp:spPr>
        <a:xfrm rot="1800000">
          <a:off x="3390135" y="2833466"/>
          <a:ext cx="873641" cy="0"/>
        </a:xfrm>
        <a:custGeom>
          <a:avLst/>
          <a:gdLst/>
          <a:ahLst/>
          <a:cxnLst/>
          <a:rect l="0" t="0" r="0" b="0"/>
          <a:pathLst>
            <a:path>
              <a:moveTo>
                <a:pt x="0" y="0"/>
              </a:moveTo>
              <a:lnTo>
                <a:pt x="873641"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407686E-F9FB-FF4A-85CF-E0132DDB0D4F}">
      <dsp:nvSpPr>
        <dsp:cNvPr id="0" name=""/>
        <dsp:cNvSpPr/>
      </dsp:nvSpPr>
      <dsp:spPr>
        <a:xfrm>
          <a:off x="4205254" y="2887301"/>
          <a:ext cx="778777" cy="778777"/>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rPr>
            <a:t>Miners</a:t>
          </a:r>
        </a:p>
      </dsp:txBody>
      <dsp:txXfrm>
        <a:off x="4243271" y="2925318"/>
        <a:ext cx="702743" cy="702743"/>
      </dsp:txXfrm>
    </dsp:sp>
    <dsp:sp modelId="{4682F69D-925C-824B-B3DF-E1B4280CA4C4}">
      <dsp:nvSpPr>
        <dsp:cNvPr id="0" name=""/>
        <dsp:cNvSpPr/>
      </dsp:nvSpPr>
      <dsp:spPr>
        <a:xfrm rot="9000000">
          <a:off x="1832222" y="2833466"/>
          <a:ext cx="873641" cy="0"/>
        </a:xfrm>
        <a:custGeom>
          <a:avLst/>
          <a:gdLst/>
          <a:ahLst/>
          <a:cxnLst/>
          <a:rect l="0" t="0" r="0" b="0"/>
          <a:pathLst>
            <a:path>
              <a:moveTo>
                <a:pt x="0" y="0"/>
              </a:moveTo>
              <a:lnTo>
                <a:pt x="873641"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9E21A50-CDBF-EC4C-85D7-8FC474E86641}">
      <dsp:nvSpPr>
        <dsp:cNvPr id="0" name=""/>
        <dsp:cNvSpPr/>
      </dsp:nvSpPr>
      <dsp:spPr>
        <a:xfrm>
          <a:off x="1111967" y="2887301"/>
          <a:ext cx="778777" cy="778777"/>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rPr>
            <a:t>Coders</a:t>
          </a:r>
          <a:endParaRPr lang="en-US" sz="1100" kern="1200" dirty="0">
            <a:solidFill>
              <a:schemeClr val="bg1"/>
            </a:solidFill>
          </a:endParaRPr>
        </a:p>
      </dsp:txBody>
      <dsp:txXfrm>
        <a:off x="1149984" y="2925318"/>
        <a:ext cx="702743" cy="70274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1EBFD9-94EB-C04C-AE7F-946CAAD5A2DD}">
      <dsp:nvSpPr>
        <dsp:cNvPr id="0" name=""/>
        <dsp:cNvSpPr/>
      </dsp:nvSpPr>
      <dsp:spPr>
        <a:xfrm>
          <a:off x="1433812" y="12382"/>
          <a:ext cx="432627" cy="432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Version Upgrade</a:t>
          </a:r>
        </a:p>
      </dsp:txBody>
      <dsp:txXfrm>
        <a:off x="1433812" y="12382"/>
        <a:ext cx="432627" cy="432627"/>
      </dsp:txXfrm>
    </dsp:sp>
    <dsp:sp modelId="{2F4D02B5-4071-AF45-BB48-1CFE64DBB80C}">
      <dsp:nvSpPr>
        <dsp:cNvPr id="0" name=""/>
        <dsp:cNvSpPr/>
      </dsp:nvSpPr>
      <dsp:spPr>
        <a:xfrm>
          <a:off x="416219" y="-120"/>
          <a:ext cx="1621914" cy="1621914"/>
        </a:xfrm>
        <a:prstGeom prst="circularArrow">
          <a:avLst>
            <a:gd name="adj1" fmla="val 5201"/>
            <a:gd name="adj2" fmla="val 336004"/>
            <a:gd name="adj3" fmla="val 21292871"/>
            <a:gd name="adj4" fmla="val 19766564"/>
            <a:gd name="adj5" fmla="val 6068"/>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7465A14-25F9-684C-9B1D-25E428F98353}">
      <dsp:nvSpPr>
        <dsp:cNvPr id="0" name=""/>
        <dsp:cNvSpPr/>
      </dsp:nvSpPr>
      <dsp:spPr>
        <a:xfrm>
          <a:off x="1695209" y="816880"/>
          <a:ext cx="432627" cy="432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Production Code</a:t>
          </a:r>
        </a:p>
      </dsp:txBody>
      <dsp:txXfrm>
        <a:off x="1695209" y="816880"/>
        <a:ext cx="432627" cy="432627"/>
      </dsp:txXfrm>
    </dsp:sp>
    <dsp:sp modelId="{9A431B6C-419A-8641-B38A-C94FDB8AE560}">
      <dsp:nvSpPr>
        <dsp:cNvPr id="0" name=""/>
        <dsp:cNvSpPr/>
      </dsp:nvSpPr>
      <dsp:spPr>
        <a:xfrm>
          <a:off x="416219" y="-120"/>
          <a:ext cx="1621914" cy="1621914"/>
        </a:xfrm>
        <a:prstGeom prst="circularArrow">
          <a:avLst>
            <a:gd name="adj1" fmla="val 5201"/>
            <a:gd name="adj2" fmla="val 336004"/>
            <a:gd name="adj3" fmla="val 4014313"/>
            <a:gd name="adj4" fmla="val 2253786"/>
            <a:gd name="adj5" fmla="val 6068"/>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AFCDAA3-3FDD-0E47-8EA3-7A4B6BA08F4A}">
      <dsp:nvSpPr>
        <dsp:cNvPr id="0" name=""/>
        <dsp:cNvSpPr/>
      </dsp:nvSpPr>
      <dsp:spPr>
        <a:xfrm>
          <a:off x="1010863" y="1314087"/>
          <a:ext cx="432627" cy="432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Function Requests</a:t>
          </a:r>
        </a:p>
      </dsp:txBody>
      <dsp:txXfrm>
        <a:off x="1010863" y="1314087"/>
        <a:ext cx="432627" cy="432627"/>
      </dsp:txXfrm>
    </dsp:sp>
    <dsp:sp modelId="{7210DCB5-8A03-2448-BADD-CCA72B468A61}">
      <dsp:nvSpPr>
        <dsp:cNvPr id="0" name=""/>
        <dsp:cNvSpPr/>
      </dsp:nvSpPr>
      <dsp:spPr>
        <a:xfrm>
          <a:off x="416219" y="-120"/>
          <a:ext cx="1621914" cy="1621914"/>
        </a:xfrm>
        <a:prstGeom prst="circularArrow">
          <a:avLst>
            <a:gd name="adj1" fmla="val 5201"/>
            <a:gd name="adj2" fmla="val 336004"/>
            <a:gd name="adj3" fmla="val 8210210"/>
            <a:gd name="adj4" fmla="val 6449682"/>
            <a:gd name="adj5" fmla="val 6068"/>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3124461-C893-E441-8F78-A9D71AC52DE6}">
      <dsp:nvSpPr>
        <dsp:cNvPr id="0" name=""/>
        <dsp:cNvSpPr/>
      </dsp:nvSpPr>
      <dsp:spPr>
        <a:xfrm>
          <a:off x="326516" y="816880"/>
          <a:ext cx="432627" cy="432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Customer Crisis</a:t>
          </a:r>
        </a:p>
      </dsp:txBody>
      <dsp:txXfrm>
        <a:off x="326516" y="816880"/>
        <a:ext cx="432627" cy="432627"/>
      </dsp:txXfrm>
    </dsp:sp>
    <dsp:sp modelId="{64634BB9-CD04-1544-B9A9-383CAB17C3A9}">
      <dsp:nvSpPr>
        <dsp:cNvPr id="0" name=""/>
        <dsp:cNvSpPr/>
      </dsp:nvSpPr>
      <dsp:spPr>
        <a:xfrm>
          <a:off x="416219" y="-120"/>
          <a:ext cx="1621914" cy="1621914"/>
        </a:xfrm>
        <a:prstGeom prst="circularArrow">
          <a:avLst>
            <a:gd name="adj1" fmla="val 5201"/>
            <a:gd name="adj2" fmla="val 336004"/>
            <a:gd name="adj3" fmla="val 12297432"/>
            <a:gd name="adj4" fmla="val 10771125"/>
            <a:gd name="adj5" fmla="val 6068"/>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F011057-9A25-8843-9B4F-7B69153780CF}">
      <dsp:nvSpPr>
        <dsp:cNvPr id="0" name=""/>
        <dsp:cNvSpPr/>
      </dsp:nvSpPr>
      <dsp:spPr>
        <a:xfrm>
          <a:off x="587913" y="12382"/>
          <a:ext cx="432627" cy="432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Feature Revolution</a:t>
          </a:r>
        </a:p>
      </dsp:txBody>
      <dsp:txXfrm>
        <a:off x="587913" y="12382"/>
        <a:ext cx="432627" cy="432627"/>
      </dsp:txXfrm>
    </dsp:sp>
    <dsp:sp modelId="{8E0C84DF-0561-5248-9985-A607043D6F4D}">
      <dsp:nvSpPr>
        <dsp:cNvPr id="0" name=""/>
        <dsp:cNvSpPr/>
      </dsp:nvSpPr>
      <dsp:spPr>
        <a:xfrm>
          <a:off x="416219" y="-120"/>
          <a:ext cx="1621914" cy="1621914"/>
        </a:xfrm>
        <a:prstGeom prst="circularArrow">
          <a:avLst>
            <a:gd name="adj1" fmla="val 5201"/>
            <a:gd name="adj2" fmla="val 336004"/>
            <a:gd name="adj3" fmla="val 16865303"/>
            <a:gd name="adj4" fmla="val 15198693"/>
            <a:gd name="adj5" fmla="val 6068"/>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9A957BB-6848-044D-BA47-6A4A0621133A}">
      <dsp:nvSpPr>
        <dsp:cNvPr id="0" name=""/>
        <dsp:cNvSpPr/>
      </dsp:nvSpPr>
      <dsp:spPr>
        <a:xfrm>
          <a:off x="792781" y="109650"/>
          <a:ext cx="471753" cy="4717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a:t>Perform Checking</a:t>
          </a:r>
          <a:endParaRPr lang="en-US" sz="600" kern="1200" dirty="0"/>
        </a:p>
      </dsp:txBody>
      <dsp:txXfrm>
        <a:off x="792781" y="109650"/>
        <a:ext cx="471753" cy="471753"/>
      </dsp:txXfrm>
    </dsp:sp>
    <dsp:sp modelId="{19F80668-9B79-6240-888E-FF4533CA2876}">
      <dsp:nvSpPr>
        <dsp:cNvPr id="0" name=""/>
        <dsp:cNvSpPr/>
      </dsp:nvSpPr>
      <dsp:spPr>
        <a:xfrm>
          <a:off x="74963" y="17031"/>
          <a:ext cx="1114669" cy="1114669"/>
        </a:xfrm>
        <a:prstGeom prst="circularArrow">
          <a:avLst>
            <a:gd name="adj1" fmla="val 8253"/>
            <a:gd name="adj2" fmla="val 576492"/>
            <a:gd name="adj3" fmla="val 2962140"/>
            <a:gd name="adj4" fmla="val 52872"/>
            <a:gd name="adj5" fmla="val 9628"/>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4CEAB4A-E04E-764C-A2E3-B5DD2444E2CB}">
      <dsp:nvSpPr>
        <dsp:cNvPr id="0" name=""/>
        <dsp:cNvSpPr/>
      </dsp:nvSpPr>
      <dsp:spPr>
        <a:xfrm>
          <a:off x="396421" y="796165"/>
          <a:ext cx="471753" cy="4717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receive confirmation</a:t>
          </a:r>
        </a:p>
      </dsp:txBody>
      <dsp:txXfrm>
        <a:off x="396421" y="796165"/>
        <a:ext cx="471753" cy="471753"/>
      </dsp:txXfrm>
    </dsp:sp>
    <dsp:sp modelId="{7CD8AC59-E0CC-CF4B-9A49-FA73552BB12A}">
      <dsp:nvSpPr>
        <dsp:cNvPr id="0" name=""/>
        <dsp:cNvSpPr/>
      </dsp:nvSpPr>
      <dsp:spPr>
        <a:xfrm>
          <a:off x="74963" y="17031"/>
          <a:ext cx="1114669" cy="1114669"/>
        </a:xfrm>
        <a:prstGeom prst="circularArrow">
          <a:avLst>
            <a:gd name="adj1" fmla="val 8253"/>
            <a:gd name="adj2" fmla="val 576492"/>
            <a:gd name="adj3" fmla="val 10170636"/>
            <a:gd name="adj4" fmla="val 7261368"/>
            <a:gd name="adj5" fmla="val 9628"/>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4C13EFA-7920-804C-A5A7-F2C2DA43A957}">
      <dsp:nvSpPr>
        <dsp:cNvPr id="0" name=""/>
        <dsp:cNvSpPr/>
      </dsp:nvSpPr>
      <dsp:spPr>
        <a:xfrm>
          <a:off x="62" y="109650"/>
          <a:ext cx="471753" cy="4717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commit transaction</a:t>
          </a:r>
        </a:p>
      </dsp:txBody>
      <dsp:txXfrm>
        <a:off x="62" y="109650"/>
        <a:ext cx="471753" cy="471753"/>
      </dsp:txXfrm>
    </dsp:sp>
    <dsp:sp modelId="{247547AA-FAF5-2845-B0F2-C4C07C948B42}">
      <dsp:nvSpPr>
        <dsp:cNvPr id="0" name=""/>
        <dsp:cNvSpPr/>
      </dsp:nvSpPr>
      <dsp:spPr>
        <a:xfrm>
          <a:off x="74963" y="17031"/>
          <a:ext cx="1114669" cy="1114669"/>
        </a:xfrm>
        <a:prstGeom prst="circularArrow">
          <a:avLst>
            <a:gd name="adj1" fmla="val 8253"/>
            <a:gd name="adj2" fmla="val 576492"/>
            <a:gd name="adj3" fmla="val 16855119"/>
            <a:gd name="adj4" fmla="val 14968389"/>
            <a:gd name="adj5" fmla="val 9628"/>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B8D6E3-A856-8144-A853-FE02F3B4ABE7}">
      <dsp:nvSpPr>
        <dsp:cNvPr id="0" name=""/>
        <dsp:cNvSpPr/>
      </dsp:nvSpPr>
      <dsp:spPr>
        <a:xfrm>
          <a:off x="501016" y="157057"/>
          <a:ext cx="297921" cy="2979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a:t> </a:t>
          </a:r>
          <a:endParaRPr lang="en-US" sz="1800" kern="1200" dirty="0"/>
        </a:p>
      </dsp:txBody>
      <dsp:txXfrm>
        <a:off x="501016" y="157057"/>
        <a:ext cx="297921" cy="297921"/>
      </dsp:txXfrm>
    </dsp:sp>
    <dsp:sp modelId="{6D946487-379A-BE4B-A6CD-A107747F4BBC}">
      <dsp:nvSpPr>
        <dsp:cNvPr id="0" name=""/>
        <dsp:cNvSpPr/>
      </dsp:nvSpPr>
      <dsp:spPr>
        <a:xfrm>
          <a:off x="100611" y="-132"/>
          <a:ext cx="612301" cy="612301"/>
        </a:xfrm>
        <a:prstGeom prst="circularArrow">
          <a:avLst>
            <a:gd name="adj1" fmla="val 9488"/>
            <a:gd name="adj2" fmla="val 685424"/>
            <a:gd name="adj3" fmla="val 7848493"/>
            <a:gd name="adj4" fmla="val 2266083"/>
            <a:gd name="adj5" fmla="val 11069"/>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48B0233-0866-3041-9EFD-A3267EB3DA55}">
      <dsp:nvSpPr>
        <dsp:cNvPr id="0" name=""/>
        <dsp:cNvSpPr/>
      </dsp:nvSpPr>
      <dsp:spPr>
        <a:xfrm>
          <a:off x="14586" y="157057"/>
          <a:ext cx="297921" cy="2979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dirty="0"/>
            <a:t> </a:t>
          </a:r>
        </a:p>
      </dsp:txBody>
      <dsp:txXfrm>
        <a:off x="14586" y="157057"/>
        <a:ext cx="297921" cy="297921"/>
      </dsp:txXfrm>
    </dsp:sp>
    <dsp:sp modelId="{D8CEB44B-F0B7-BA4C-8757-902B05F9570D}">
      <dsp:nvSpPr>
        <dsp:cNvPr id="0" name=""/>
        <dsp:cNvSpPr/>
      </dsp:nvSpPr>
      <dsp:spPr>
        <a:xfrm>
          <a:off x="100611" y="-132"/>
          <a:ext cx="612301" cy="612301"/>
        </a:xfrm>
        <a:prstGeom prst="circularArrow">
          <a:avLst>
            <a:gd name="adj1" fmla="val 9488"/>
            <a:gd name="adj2" fmla="val 685424"/>
            <a:gd name="adj3" fmla="val 18648493"/>
            <a:gd name="adj4" fmla="val 13066083"/>
            <a:gd name="adj5" fmla="val 11069"/>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81F794-A786-5E40-8F11-764A886C837A}">
      <dsp:nvSpPr>
        <dsp:cNvPr id="0" name=""/>
        <dsp:cNvSpPr/>
      </dsp:nvSpPr>
      <dsp:spPr>
        <a:xfrm rot="10800000">
          <a:off x="0" y="0"/>
          <a:ext cx="2892886" cy="656769"/>
        </a:xfrm>
        <a:prstGeom prst="trapezoid">
          <a:avLst>
            <a:gd name="adj" fmla="val 73412"/>
          </a:avLst>
        </a:prstGeom>
        <a:solidFill>
          <a:srgbClr val="FF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rgbClr val="FFFFFF"/>
              </a:solidFill>
            </a:rPr>
            <a:t>Public Domain Data</a:t>
          </a:r>
        </a:p>
      </dsp:txBody>
      <dsp:txXfrm rot="-10800000">
        <a:off x="506255" y="0"/>
        <a:ext cx="1880376" cy="656769"/>
      </dsp:txXfrm>
    </dsp:sp>
    <dsp:sp modelId="{65B9D4A6-CE26-2342-B54E-80612F7072AC}">
      <dsp:nvSpPr>
        <dsp:cNvPr id="0" name=""/>
        <dsp:cNvSpPr/>
      </dsp:nvSpPr>
      <dsp:spPr>
        <a:xfrm rot="10800000">
          <a:off x="482147" y="656769"/>
          <a:ext cx="1928591" cy="656769"/>
        </a:xfrm>
        <a:prstGeom prst="trapezoid">
          <a:avLst>
            <a:gd name="adj" fmla="val 73412"/>
          </a:avLst>
        </a:prstGeom>
        <a:solidFill>
          <a:srgbClr val="FFC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rgbClr val="FF0000"/>
              </a:solidFill>
            </a:rPr>
            <a:t>Smart Contract Data</a:t>
          </a:r>
        </a:p>
      </dsp:txBody>
      <dsp:txXfrm rot="-10800000">
        <a:off x="819651" y="656769"/>
        <a:ext cx="1253584" cy="656769"/>
      </dsp:txXfrm>
    </dsp:sp>
    <dsp:sp modelId="{94624B64-9D97-294C-8A90-681ACED0289B}">
      <dsp:nvSpPr>
        <dsp:cNvPr id="0" name=""/>
        <dsp:cNvSpPr/>
      </dsp:nvSpPr>
      <dsp:spPr>
        <a:xfrm rot="10800000">
          <a:off x="964295" y="1313538"/>
          <a:ext cx="964295" cy="656769"/>
        </a:xfrm>
        <a:prstGeom prst="trapezoid">
          <a:avLst>
            <a:gd name="adj" fmla="val 73412"/>
          </a:avLst>
        </a:prstGeom>
        <a:solidFill>
          <a:srgbClr val="00206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66725">
            <a:lnSpc>
              <a:spcPct val="90000"/>
            </a:lnSpc>
            <a:spcBef>
              <a:spcPct val="0"/>
            </a:spcBef>
            <a:spcAft>
              <a:spcPct val="35000"/>
            </a:spcAft>
            <a:buNone/>
          </a:pPr>
          <a:r>
            <a:rPr lang="en-US" sz="1050" kern="1200" dirty="0">
              <a:solidFill>
                <a:srgbClr val="FFFFFF"/>
              </a:solidFill>
            </a:rPr>
            <a:t>Private </a:t>
          </a:r>
        </a:p>
        <a:p>
          <a:pPr marL="0" lvl="0" indent="0" algn="ctr" defTabSz="466725">
            <a:lnSpc>
              <a:spcPct val="90000"/>
            </a:lnSpc>
            <a:spcBef>
              <a:spcPct val="0"/>
            </a:spcBef>
            <a:spcAft>
              <a:spcPct val="35000"/>
            </a:spcAft>
            <a:buNone/>
          </a:pPr>
          <a:r>
            <a:rPr lang="en-US" sz="1050" kern="1200" dirty="0">
              <a:solidFill>
                <a:srgbClr val="FFFFFF"/>
              </a:solidFill>
            </a:rPr>
            <a:t>Data</a:t>
          </a:r>
        </a:p>
      </dsp:txBody>
      <dsp:txXfrm rot="-10800000">
        <a:off x="964295" y="1313538"/>
        <a:ext cx="964295" cy="656769"/>
      </dsp:txXfrm>
    </dsp:sp>
  </dsp:spTree>
</dsp:drawing>
</file>

<file path=ppt/diagrams/layout1.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8/layout/RadialCluster">
  <dgm:title val=""/>
  <dgm:desc val=""/>
  <dgm:catLst>
    <dgm:cat type="relationship" pri="19500"/>
    <dgm:cat type="cycle" pri="15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useDef="1">
    <dgm:dataModel>
      <dgm:ptLst/>
      <dgm:bg/>
      <dgm:whole/>
    </dgm:dataModel>
  </dgm:styleData>
  <dgm:clrData useDef="1">
    <dgm:dataModel>
      <dgm:ptLst/>
      <dgm:bg/>
      <dgm:whole/>
    </dgm:dataModel>
  </dgm:clrData>
  <dgm:layoutNode name="Name0">
    <dgm:varLst>
      <dgm:chMax val="1"/>
      <dgm:chPref val="1"/>
      <dgm:dir/>
      <dgm:animOne val="branch"/>
      <dgm:animLvl val="lvl"/>
    </dgm:varLst>
    <dgm:alg type="composite">
      <dgm:param type="ar" val="1.00"/>
    </dgm:alg>
    <dgm:shape xmlns:r="http://schemas.openxmlformats.org/officeDocument/2006/relationships" r:blip="">
      <dgm:adjLst/>
    </dgm:shape>
    <dgm:choose name="Name1">
      <dgm:if name="Name2" func="var" arg="dir" op="equ" val="norm">
        <dgm:choose name="Name3">
          <dgm:if name="Name4" axis="ch ch" ptType="node node" cnt="1 0" func="cnt" op="equ" val="1">
            <dgm:constrLst>
              <dgm:constr type="l" for="ch" forName="textCenter"/>
              <dgm:constr type="ctrY" for="ch" forName="textCenter" refType="h" fact="0.5"/>
              <dgm:constr type="w" for="ch" forName="textCenter" refType="w" fact="0.32"/>
              <dgm:constr type="h" for="ch" forName="textCenter" refType="w" refFor="ch" refForName="textCenter"/>
              <dgm:constr type="r" for="ch" forName="cycle_1" refType="w"/>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5" axis="ch ch" ptType="node node" cnt="1 0"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6" axis="ch ch" ptType="node node" cnt="1 0" func="cnt" op="equ" val="3">
            <dgm:choose name="Name7">
              <dgm:if name="Name8" axis="ch ch ch" ptType="node node node" st="1 2 0" cnt="1 1 0" func="cnt" op="equ" val="1">
                <dgm:choose name="Name9">
                  <dgm:if name="Name10"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12">
                <dgm:choose name="Name13">
                  <dgm:if name="Name14"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5">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16" axis="ch ch" ptType="node node" cnt="1 0"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r" for="ch" forName="cycle_2" refType="w"/>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l" for="ch" forName="cycle_4"/>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17" axis="ch ch" ptType="node node" cnt="1 0"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24"/>
              <dgm:constr type="w" for="ch" forName="cycle_2" refType="w" fact="0.33"/>
              <dgm:constr type="h" for="ch" forName="cycle_2" refType="w" refFor="ch" refForName="cycle_2"/>
              <dgm:constr type="r" for="ch" forName="cycle_3" refType="w" fact="0.89"/>
              <dgm:constr type="b" for="ch" forName="cycle_3" refType="h"/>
              <dgm:constr type="w" for="ch" forName="cycle_3" refType="w" fact="0.33"/>
              <dgm:constr type="h" for="ch" forName="cycle_3" refType="w" refFor="ch" refForName="cycle_3"/>
              <dgm:constr type="l" for="ch" forName="cycle_4" refType="w" fact="0.11"/>
              <dgm:constr type="b" for="ch" forName="cycle_4" refType="h"/>
              <dgm:constr type="w" for="ch" forName="cycle_4" refType="w" fact="0.33"/>
              <dgm:constr type="h" for="ch" forName="cycle_4" refType="w" refFor="ch" refForName="cycle_4"/>
              <dgm:constr type="l" for="ch" forName="cycle_5"/>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18" axis="ch ch" ptType="node node" cnt="1 0"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17"/>
              <dgm:constr type="w" for="ch" forName="cycle_2" refType="w" fact="0.33"/>
              <dgm:constr type="h" for="ch" forName="cycle_2" refType="w" refFor="ch" refForName="cycle_2"/>
              <dgm:constr type="r" for="ch" forName="cycle_3" refType="w"/>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l" for="ch" forName="cycle_5"/>
              <dgm:constr type="b" for="ch" forName="cycle_5" refType="h" fact="0.83"/>
              <dgm:constr type="w" for="ch" forName="cycle_5" refType="w" fact="0.33"/>
              <dgm:constr type="h" for="ch" forName="cycle_5" refType="w" refFor="ch" refForName="cycle_5"/>
              <dgm:constr type="l" for="ch" forName="cycle_6"/>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19">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r" for="ch" forName="cycle_2" refType="w" fact="0.938"/>
              <dgm:constr type="t" for="ch" forName="cycle_2" refType="h" fact="0.141"/>
              <dgm:constr type="w" for="ch" forName="cycle_2" refType="w" fact="0.263"/>
              <dgm:constr type="h" for="ch" forName="cycle_2" refType="w" refFor="ch" refForName="cycle_2"/>
              <dgm:constr type="r" for="ch" forName="cycle_3" refType="w"/>
              <dgm:constr type="b" for="ch" forName="cycle_3" refType="h" fact="0.74"/>
              <dgm:constr type="w" for="ch" forName="cycle_3" refType="w" fact="0.263"/>
              <dgm:constr type="h" for="ch" forName="cycle_3" refType="w" refFor="ch" refForName="cycle_3"/>
              <dgm:constr type="r" for="ch" forName="cycle_4" refType="w" fact="0.8"/>
              <dgm:constr type="b" for="ch" forName="cycle_4" refType="h"/>
              <dgm:constr type="w" for="ch" forName="cycle_4" refType="w" fact="0.263"/>
              <dgm:constr type="h" for="ch" forName="cycle_4" refType="w" refFor="ch" refForName="cycle_4"/>
              <dgm:constr type="l" for="ch" forName="cycle_5" refType="w" fact="0.2"/>
              <dgm:constr type="b" for="ch" forName="cycle_5" refType="h"/>
              <dgm:constr type="w" for="ch" forName="cycle_5" refType="w" fact="0.263"/>
              <dgm:constr type="h" for="ch" forName="cycle_5" refType="w" refFor="ch" refForName="cycle_5"/>
              <dgm:constr type="l" for="ch" forName="cycle_6"/>
              <dgm:constr type="b" for="ch" forName="cycle_6" refType="h" fact="0.74"/>
              <dgm:constr type="w" for="ch" forName="cycle_6" refType="w" fact="0.263"/>
              <dgm:constr type="h" for="ch" forName="cycle_6" refType="w" refFor="ch" refForName="cycle_6"/>
              <dgm:constr type="l" for="ch" forName="cycle_7" refType="w" fact="0.062"/>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if>
      <dgm:else name="Name20">
        <dgm:choose name="Name21">
          <dgm:if name="Name22" axis="ch ch" ptType="node node" func="cnt" op="equ" val="1">
            <dgm:constrLst>
              <dgm:constr type="r" for="ch" forName="textCenter" refType="w"/>
              <dgm:constr type="ctrY" for="ch" forName="textCenter" refType="h" fact="0.5"/>
              <dgm:constr type="w" for="ch" forName="textCenter" refType="w" fact="0.32"/>
              <dgm:constr type="h" for="ch" forName="textCenter" refType="w" refFor="ch" refForName="textCenter"/>
              <dgm:constr type="l" for="ch" forName="cycle_1"/>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23" axis="ch ch" ptType="node node"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24" axis="ch ch" ptType="node node" func="cnt" op="equ" val="3">
            <dgm:choose name="Name25">
              <dgm:if name="Name26" axis="ch ch ch" ptType="node node node" st="1 2 0" cnt="1 1 0" func="cnt" op="equ" val="1">
                <dgm:choose name="Name27">
                  <dgm:if name="Name28"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29">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30">
                <dgm:choose name="Name31">
                  <dgm:if name="Name32"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33">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34" axis="ch ch" ptType="node node"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l" for="ch" forName="cycle_2"/>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r" for="ch" forName="cycle_4" refType="w"/>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35" axis="ch ch" ptType="node node"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24"/>
              <dgm:constr type="w" for="ch" forName="cycle_2" refType="w" fact="0.33"/>
              <dgm:constr type="h" for="ch" forName="cycle_2" refType="w" refFor="ch" refForName="cycle_2"/>
              <dgm:constr type="l" for="ch" forName="cycle_3" refType="w" fact="0.11"/>
              <dgm:constr type="b" for="ch" forName="cycle_3" refType="h"/>
              <dgm:constr type="w" for="ch" forName="cycle_3" refType="w" fact="0.33"/>
              <dgm:constr type="h" for="ch" forName="cycle_3" refType="w" refFor="ch" refForName="cycle_3"/>
              <dgm:constr type="r" for="ch" forName="cycle_4" refType="w" fact="0.89"/>
              <dgm:constr type="b" for="ch" forName="cycle_4" refType="h"/>
              <dgm:constr type="w" for="ch" forName="cycle_4" refType="w" fact="0.33"/>
              <dgm:constr type="h" for="ch" forName="cycle_4" refType="w" refFor="ch" refForName="cycle_4"/>
              <dgm:constr type="r" for="ch" forName="cycle_5" refType="w"/>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36" axis="ch ch" ptType="node node"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17"/>
              <dgm:constr type="w" for="ch" forName="cycle_2" refType="w" fact="0.33"/>
              <dgm:constr type="h" for="ch" forName="cycle_2" refType="w" refFor="ch" refForName="cycle_2"/>
              <dgm:constr type="l" for="ch" forName="cycle_3"/>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r" for="ch" forName="cycle_5" refType="w"/>
              <dgm:constr type="b" for="ch" forName="cycle_5" refType="h" fact="0.83"/>
              <dgm:constr type="w" for="ch" forName="cycle_5" refType="w" fact="0.33"/>
              <dgm:constr type="h" for="ch" forName="cycle_5" refType="w" refFor="ch" refForName="cycle_5"/>
              <dgm:constr type="r" for="ch" forName="cycle_6" refType="w"/>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37">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l" for="ch" forName="cycle_2" refType="w" fact="0.062"/>
              <dgm:constr type="t" for="ch" forName="cycle_2" refType="h" fact="0.141"/>
              <dgm:constr type="w" for="ch" forName="cycle_2" refType="w" fact="0.263"/>
              <dgm:constr type="h" for="ch" forName="cycle_2" refType="w" refFor="ch" refForName="cycle_2"/>
              <dgm:constr type="l" for="ch" forName="cycle_3"/>
              <dgm:constr type="b" for="ch" forName="cycle_3" refType="h" fact="0.74"/>
              <dgm:constr type="w" for="ch" forName="cycle_3" refType="w" fact="0.263"/>
              <dgm:constr type="h" for="ch" forName="cycle_3" refType="w" refFor="ch" refForName="cycle_3"/>
              <dgm:constr type="l" for="ch" forName="cycle_4" refType="w" fact="0.2"/>
              <dgm:constr type="b" for="ch" forName="cycle_4" refType="h"/>
              <dgm:constr type="w" for="ch" forName="cycle_4" refType="w" fact="0.263"/>
              <dgm:constr type="h" for="ch" forName="cycle_4" refType="w" refFor="ch" refForName="cycle_4"/>
              <dgm:constr type="r" for="ch" forName="cycle_5" refType="w" fact="0.8"/>
              <dgm:constr type="b" for="ch" forName="cycle_5" refType="h"/>
              <dgm:constr type="w" for="ch" forName="cycle_5" refType="w" fact="0.263"/>
              <dgm:constr type="h" for="ch" forName="cycle_5" refType="w" refFor="ch" refForName="cycle_5"/>
              <dgm:constr type="r" for="ch" forName="cycle_6" refType="w"/>
              <dgm:constr type="b" for="ch" forName="cycle_6" refType="h" fact="0.74"/>
              <dgm:constr type="w" for="ch" forName="cycle_6" refType="w" fact="0.263"/>
              <dgm:constr type="h" for="ch" forName="cycle_6" refType="w" refFor="ch" refForName="cycle_6"/>
              <dgm:constr type="r" for="ch" forName="cycle_7" refType="w" fact="0.938"/>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else>
    </dgm:choose>
    <dgm:forEach name="Name38" axis="ch" ptType="node" cnt="1">
      <dgm:choose name="Name39">
        <dgm:if name="Name40" axis="des" func="maxDepth" op="lte" val="1">
          <dgm:layoutNode name="singleCycle">
            <dgm:choose name="Name41">
              <dgm:if name="Name42" axis="ch" ptType="node" func="cnt" op="equ" val="1">
                <dgm:choose name="Name43">
                  <dgm:if name="Name44" func="var" arg="dir" op="equ" val="norm">
                    <dgm:alg type="cycle">
                      <dgm:param type="stAng" val="90"/>
                      <dgm:param type="ctrShpMap" val="fNode"/>
                    </dgm:alg>
                  </dgm:if>
                  <dgm:else name="Name45">
                    <dgm:alg type="cycle">
                      <dgm:param type="stAng" val="-90"/>
                      <dgm:param type="spanAng" val="-360"/>
                      <dgm:param type="ctrShpMap" val="fNode"/>
                    </dgm:alg>
                  </dgm:else>
                </dgm:choose>
              </dgm:if>
              <dgm:else name="Name46">
                <dgm:choose name="Name47">
                  <dgm:if name="Name48" func="var" arg="dir" op="equ" val="norm">
                    <dgm:alg type="cycle">
                      <dgm:param type="ctrShpMap" val="fNode"/>
                    </dgm:alg>
                  </dgm:if>
                  <dgm:else name="Name49">
                    <dgm:alg type="cycle">
                      <dgm:param type="spanAng" val="-360"/>
                      <dgm:param type="ctrShpMap" val="fNode"/>
                    </dgm:alg>
                  </dgm:else>
                </dgm:choose>
              </dgm:else>
            </dgm:choose>
            <dgm:shape xmlns:r="http://schemas.openxmlformats.org/officeDocument/2006/relationships" r:blip="">
              <dgm:adjLst/>
            </dgm:shape>
            <dgm:presOf/>
            <dgm:choose name="Name50">
              <dgm:if name="Name51" axis="ch" ptType="node" func="cnt" op="equ" val="0">
                <dgm:constrLst>
                  <dgm:constr type="w" for="ch" forName="singleCenter" refType="w"/>
                  <dgm:constr type="h" for="ch" forName="singleCenter" refType="w" refFor="ch" refForName="singleCenter"/>
                </dgm:constrLst>
              </dgm:if>
              <dgm:if name="Name52" axis="ch" ptType="node" func="cnt" op="equ" val="1">
                <dgm:constrLst>
                  <dgm:constr type="w" for="ch" forName="singleCenter" refType="w" fact="0.5"/>
                  <dgm:constr type="h" for="ch" forName="singleCenter" refType="w" refFor="ch" refForName="singleCenter"/>
                  <dgm:constr type="userS" for="ch" ptType="node" refType="w" refFor="ch" refForName="singleCenter" fact="0.67"/>
                </dgm:constrLst>
              </dgm:if>
              <dgm:else name="Name53">
                <dgm:constrLst>
                  <dgm:constr type="w" for="ch" forName="singleCenter" refType="w" fact="0.3"/>
                  <dgm:constr type="h" for="ch" forName="singleCenter" refType="w" refFor="ch" refForName="singleCenter"/>
                  <dgm:constr type="userS" for="ch" ptType="node" refType="w" refFor="ch" refForName="singleCenter" fact="0.67"/>
                </dgm:constrLst>
              </dgm:else>
            </dgm:choose>
            <dgm:layoutNode name="singleCenter" styleLbl="node1">
              <dgm:varLst>
                <dgm:chMax val="7"/>
                <dgm:chPref val="7"/>
              </dgm:varLst>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54" axis="ch" cnt="21">
              <dgm:forEach name="Name55" axis="self" ptType="parTrans">
                <dgm:layoutNode name="Name5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57" axis="self" ptType="node">
                <dgm:layoutNode name="text0"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layoutNode>
        </dgm:if>
        <dgm:else name="Name58">
          <dgm:layoutNode name="textCenter" styleLbl="node1">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choose name="Name59">
            <dgm:if name="Name60" axis="ch" ptType="node" func="cnt" op="gte" val="1">
              <dgm:layoutNode name="cycle_1">
                <dgm:choose name="Name61">
                  <dgm:if name="Name62" func="var" arg="dir" op="equ" val="norm">
                    <dgm:choose name="Name63">
                      <dgm:if name="Name64" axis="ch" ptType="node" func="cnt" op="equ" val="1">
                        <dgm:choose name="Name65">
                          <dgm:if name="Name66" axis="ch ch" ptType="node node" st="1 1" cnt="1 0" func="cnt" op="equ" val="1">
                            <dgm:alg type="cycle">
                              <dgm:param type="ctrShpMap" val="fNode"/>
                              <dgm:param type="stAng" val="90"/>
                            </dgm:alg>
                          </dgm:if>
                          <dgm:if name="Name67" axis="ch ch" ptType="node node" st="1 1" cnt="1 0" func="cnt" op="equ" val="2">
                            <dgm:alg type="cycle">
                              <dgm:param type="ctrShpMap" val="fNode"/>
                              <dgm:param type="stAng" val="45"/>
                              <dgm:param type="spanAng" val="90"/>
                            </dgm:alg>
                          </dgm:if>
                          <dgm:else name="Name68">
                            <dgm:alg type="cycle">
                              <dgm:param type="ctrShpMap" val="fNode"/>
                              <dgm:param type="stAng" val="0"/>
                              <dgm:param type="spanAng" val="180"/>
                            </dgm:alg>
                          </dgm:else>
                        </dgm:choose>
                      </dgm:if>
                      <dgm:if name="Name69" axis="ch" ptType="node" func="cnt" op="equ" val="2">
                        <dgm:choose name="Name70">
                          <dgm:if name="Name71" axis="ch ch" ptType="node node" st="1 1" cnt="1 0" func="cnt" op="equ" val="1">
                            <dgm:alg type="cycle">
                              <dgm:param type="ctrShpMap" val="fNode"/>
                              <dgm:param type="stAng" val="0"/>
                            </dgm:alg>
                          </dgm:if>
                          <dgm:if name="Name72" axis="ch ch" ptType="node node" st="1 1" cnt="1 0" func="cnt" op="equ" val="2">
                            <dgm:alg type="cycle">
                              <dgm:param type="ctrShpMap" val="fNode"/>
                              <dgm:param type="stAng" val="315"/>
                              <dgm:param type="spanAng" val="90"/>
                            </dgm:alg>
                          </dgm:if>
                          <dgm:else name="Name73">
                            <dgm:alg type="cycle">
                              <dgm:param type="ctrShpMap" val="fNode"/>
                              <dgm:param type="stAng" val="270"/>
                              <dgm:param type="spanAng" val="180"/>
                            </dgm:alg>
                          </dgm:else>
                        </dgm:choose>
                      </dgm:if>
                      <dgm:if name="Name74" axis="ch" ptType="node" func="cnt" op="equ" val="3">
                        <dgm:choose name="Name75">
                          <dgm:if name="Name76" axis="ch ch" ptType="node node" st="1 1" cnt="1 0" func="cnt" op="equ" val="1">
                            <dgm:alg type="cycle">
                              <dgm:param type="ctrShpMap" val="fNode"/>
                              <dgm:param type="stAng" val="0"/>
                            </dgm:alg>
                          </dgm:if>
                          <dgm:if name="Name77" axis="ch ch" ptType="node node" st="1 1" cnt="1 0" func="cnt" op="equ" val="2">
                            <dgm:alg type="cycle">
                              <dgm:param type="ctrShpMap" val="fNode"/>
                              <dgm:param type="stAng" val="315"/>
                              <dgm:param type="spanAng" val="90"/>
                            </dgm:alg>
                          </dgm:if>
                          <dgm:else name="Name78">
                            <dgm:alg type="cycle">
                              <dgm:param type="ctrShpMap" val="fNode"/>
                              <dgm:param type="stAng" val="270"/>
                              <dgm:param type="spanAng" val="180"/>
                            </dgm:alg>
                          </dgm:else>
                        </dgm:choose>
                      </dgm:if>
                      <dgm:if name="Name79" axis="ch" ptType="node" func="cnt" op="equ" val="4">
                        <dgm:choose name="Name80">
                          <dgm:if name="Name81" axis="ch ch" ptType="node node" st="1 1" cnt="1 0" func="cnt" op="equ" val="1">
                            <dgm:alg type="cycle">
                              <dgm:param type="ctrShpMap" val="fNode"/>
                              <dgm:param type="stAng" val="0"/>
                            </dgm:alg>
                          </dgm:if>
                          <dgm:if name="Name82" axis="ch ch" ptType="node node" st="1 1" cnt="1 0" func="cnt" op="equ" val="2">
                            <dgm:alg type="cycle">
                              <dgm:param type="ctrShpMap" val="fNode"/>
                              <dgm:param type="stAng" val="315"/>
                              <dgm:param type="spanAng" val="90"/>
                            </dgm:alg>
                          </dgm:if>
                          <dgm:else name="Name83">
                            <dgm:alg type="cycle">
                              <dgm:param type="ctrShpMap" val="fNode"/>
                              <dgm:param type="stAng" val="292.5"/>
                              <dgm:param type="spanAng" val="135"/>
                            </dgm:alg>
                          </dgm:else>
                        </dgm:choose>
                      </dgm:if>
                      <dgm:if name="Name84" axis="ch" ptType="node" func="cnt" op="equ" val="5">
                        <dgm:choose name="Name85">
                          <dgm:if name="Name86" axis="ch ch" ptType="node node" st="1 1" cnt="1 0" func="cnt" op="equ" val="1">
                            <dgm:alg type="cycle">
                              <dgm:param type="ctrShpMap" val="fNode"/>
                              <dgm:param type="stAng" val="0"/>
                            </dgm:alg>
                          </dgm:if>
                          <dgm:if name="Name87" axis="ch ch" ptType="node node" st="1 1" cnt="1 0" func="cnt" op="equ" val="2">
                            <dgm:alg type="cycle">
                              <dgm:param type="ctrShpMap" val="fNode"/>
                              <dgm:param type="stAng" val="315"/>
                              <dgm:param type="spanAng" val="90"/>
                            </dgm:alg>
                          </dgm:if>
                          <dgm:else name="Name88">
                            <dgm:alg type="cycle">
                              <dgm:param type="ctrShpMap" val="fNode"/>
                              <dgm:param type="stAng" val="0"/>
                              <dgm:param type="spanAng" val="360"/>
                            </dgm:alg>
                          </dgm:else>
                        </dgm:choose>
                      </dgm:if>
                      <dgm:if name="Name89" axis="ch" ptType="node" func="cnt" op="equ" val="6">
                        <dgm:choose name="Name90">
                          <dgm:if name="Name91" axis="ch ch" ptType="node node" st="1 1" cnt="1 0" func="cnt" op="equ" val="1">
                            <dgm:alg type="cycle">
                              <dgm:param type="ctrShpMap" val="fNode"/>
                              <dgm:param type="stAng" val="0"/>
                            </dgm:alg>
                          </dgm:if>
                          <dgm:if name="Name92" axis="ch ch" ptType="node node" st="1 1" cnt="1 0" func="cnt" op="equ" val="2">
                            <dgm:alg type="cycle">
                              <dgm:param type="ctrShpMap" val="fNode"/>
                              <dgm:param type="stAng" val="315"/>
                              <dgm:param type="spanAng" val="90"/>
                            </dgm:alg>
                          </dgm:if>
                          <dgm:else name="Name93">
                            <dgm:alg type="cycle">
                              <dgm:param type="ctrShpMap" val="fNode"/>
                              <dgm:param type="stAng" val="0"/>
                              <dgm:param type="spanAng" val="360"/>
                            </dgm:alg>
                          </dgm:else>
                        </dgm:choose>
                      </dgm:if>
                      <dgm:if name="Name94" axis="ch" ptType="node" func="cnt" op="gte" val="7">
                        <dgm:choose name="Name95">
                          <dgm:if name="Name96" axis="ch ch" ptType="node node" st="1 1" cnt="1 0" func="cnt" op="equ" val="1">
                            <dgm:alg type="cycle">
                              <dgm:param type="ctrShpMap" val="fNode"/>
                              <dgm:param type="stAng" val="0"/>
                            </dgm:alg>
                          </dgm:if>
                          <dgm:if name="Name97" axis="ch ch" ptType="node node" st="1 1" cnt="1 0" func="cnt" op="equ" val="2">
                            <dgm:alg type="cycle">
                              <dgm:param type="ctrShpMap" val="fNode"/>
                              <dgm:param type="stAng" val="315"/>
                              <dgm:param type="spanAng" val="90"/>
                            </dgm:alg>
                          </dgm:if>
                          <dgm:else name="Name98">
                            <dgm:alg type="cycle">
                              <dgm:param type="ctrShpMap" val="fNode"/>
                              <dgm:param type="stAng" val="0"/>
                              <dgm:param type="spanAng" val="360"/>
                            </dgm:alg>
                          </dgm:else>
                        </dgm:choose>
                      </dgm:if>
                      <dgm:else name="Name99"/>
                    </dgm:choose>
                  </dgm:if>
                  <dgm:else name="Name100">
                    <dgm:choose name="Name101">
                      <dgm:if name="Name102" axis="ch" ptType="node" func="cnt" op="equ" val="1">
                        <dgm:choose name="Name103">
                          <dgm:if name="Name104" axis="ch ch" ptType="node node" st="1 1" cnt="1 0" func="cnt" op="equ" val="1">
                            <dgm:alg type="cycle">
                              <dgm:param type="ctrShpMap" val="fNode"/>
                              <dgm:param type="stAng" val="270"/>
                            </dgm:alg>
                          </dgm:if>
                          <dgm:if name="Name105" axis="ch ch" ptType="node node" st="1 1" cnt="1 0" func="cnt" op="equ" val="2">
                            <dgm:alg type="cycle">
                              <dgm:param type="ctrShpMap" val="fNode"/>
                              <dgm:param type="stAng" val="315"/>
                              <dgm:param type="spanAng" val="-90"/>
                            </dgm:alg>
                          </dgm:if>
                          <dgm:else name="Name106">
                            <dgm:alg type="cycle">
                              <dgm:param type="ctrShpMap" val="fNode"/>
                              <dgm:param type="stAng" val="0"/>
                              <dgm:param type="spanAng" val="-180"/>
                            </dgm:alg>
                          </dgm:else>
                        </dgm:choose>
                      </dgm:if>
                      <dgm:if name="Name107" axis="ch" ptType="node" func="cnt" op="equ" val="2">
                        <dgm:choose name="Name108">
                          <dgm:if name="Name109" axis="ch ch" ptType="node node" st="1 1" cnt="1 0" func="cnt" op="equ" val="1">
                            <dgm:alg type="cycle">
                              <dgm:param type="ctrShpMap" val="fNode"/>
                              <dgm:param type="stAng" val="0"/>
                            </dgm:alg>
                          </dgm:if>
                          <dgm:if name="Name110" axis="ch ch" ptType="node node" st="1 1" cnt="1 0" func="cnt" op="equ" val="2">
                            <dgm:alg type="cycle">
                              <dgm:param type="ctrShpMap" val="fNode"/>
                              <dgm:param type="stAng" val="45"/>
                              <dgm:param type="spanAng" val="-90"/>
                            </dgm:alg>
                          </dgm:if>
                          <dgm:else name="Name111">
                            <dgm:alg type="cycle">
                              <dgm:param type="ctrShpMap" val="fNode"/>
                              <dgm:param type="stAng" val="90"/>
                              <dgm:param type="spanAng" val="-180"/>
                            </dgm:alg>
                          </dgm:else>
                        </dgm:choose>
                      </dgm:if>
                      <dgm:if name="Name112" axis="ch" ptType="node" func="cnt" op="equ" val="3">
                        <dgm:choose name="Name113">
                          <dgm:if name="Name114" axis="ch ch" ptType="node node" st="1 1" cnt="1 0" func="cnt" op="equ" val="1">
                            <dgm:alg type="cycle">
                              <dgm:param type="ctrShpMap" val="fNode"/>
                              <dgm:param type="stAng" val="0"/>
                            </dgm:alg>
                          </dgm:if>
                          <dgm:if name="Name115" axis="ch ch" ptType="node node" st="1 1" cnt="1 0" func="cnt" op="equ" val="2">
                            <dgm:alg type="cycle">
                              <dgm:param type="ctrShpMap" val="fNode"/>
                              <dgm:param type="stAng" val="45"/>
                              <dgm:param type="spanAng" val="-90"/>
                            </dgm:alg>
                          </dgm:if>
                          <dgm:else name="Name116">
                            <dgm:alg type="cycle">
                              <dgm:param type="ctrShpMap" val="fNode"/>
                              <dgm:param type="stAng" val="90"/>
                              <dgm:param type="spanAng" val="-180"/>
                            </dgm:alg>
                          </dgm:else>
                        </dgm:choose>
                      </dgm:if>
                      <dgm:if name="Name117" axis="ch" ptType="node" func="cnt" op="equ" val="4">
                        <dgm:choose name="Name118">
                          <dgm:if name="Name119" axis="ch ch" ptType="node node" st="1 1" cnt="1 0" func="cnt" op="equ" val="1">
                            <dgm:alg type="cycle">
                              <dgm:param type="ctrShpMap" val="fNode"/>
                              <dgm:param type="stAng" val="0"/>
                            </dgm:alg>
                          </dgm:if>
                          <dgm:if name="Name120" axis="ch ch" ptType="node node" st="1 1" cnt="1 0" func="cnt" op="equ" val="2">
                            <dgm:alg type="cycle">
                              <dgm:param type="ctrShpMap" val="fNode"/>
                              <dgm:param type="stAng" val="45"/>
                              <dgm:param type="spanAng" val="-90"/>
                            </dgm:alg>
                          </dgm:if>
                          <dgm:else name="Name121">
                            <dgm:alg type="cycle">
                              <dgm:param type="ctrShpMap" val="fNode"/>
                              <dgm:param type="stAng" val="67.5"/>
                              <dgm:param type="spanAng" val="-135"/>
                            </dgm:alg>
                          </dgm:else>
                        </dgm:choose>
                      </dgm:if>
                      <dgm:if name="Name122" axis="ch" ptType="node" func="cnt" op="equ" val="5">
                        <dgm:choose name="Name123">
                          <dgm:if name="Name124" axis="ch ch" ptType="node node" st="1 1" cnt="1 0" func="cnt" op="equ" val="1">
                            <dgm:alg type="cycle">
                              <dgm:param type="ctrShpMap" val="fNode"/>
                              <dgm:param type="stAng" val="0"/>
                            </dgm:alg>
                          </dgm:if>
                          <dgm:if name="Name125" axis="ch ch" ptType="node node" st="1 1" cnt="1 0" func="cnt" op="equ" val="2">
                            <dgm:alg type="cycle">
                              <dgm:param type="ctrShpMap" val="fNode"/>
                              <dgm:param type="stAng" val="45"/>
                              <dgm:param type="spanAng" val="-90"/>
                            </dgm:alg>
                          </dgm:if>
                          <dgm:else name="Name126">
                            <dgm:alg type="cycle">
                              <dgm:param type="ctrShpMap" val="fNode"/>
                              <dgm:param type="stAng" val="0"/>
                              <dgm:param type="spanAng" val="-360"/>
                            </dgm:alg>
                          </dgm:else>
                        </dgm:choose>
                      </dgm:if>
                      <dgm:if name="Name127" axis="ch" ptType="node" func="cnt" op="equ" val="6">
                        <dgm:choose name="Name128">
                          <dgm:if name="Name129" axis="ch ch" ptType="node node" st="1 1" cnt="1 0" func="cnt" op="equ" val="1">
                            <dgm:alg type="cycle">
                              <dgm:param type="ctrShpMap" val="fNode"/>
                              <dgm:param type="stAng" val="0"/>
                            </dgm:alg>
                          </dgm:if>
                          <dgm:if name="Name130" axis="ch ch" ptType="node node" st="1 1" cnt="1 0" func="cnt" op="equ" val="2">
                            <dgm:alg type="cycle">
                              <dgm:param type="ctrShpMap" val="fNode"/>
                              <dgm:param type="stAng" val="45"/>
                              <dgm:param type="spanAng" val="-90"/>
                            </dgm:alg>
                          </dgm:if>
                          <dgm:else name="Name131">
                            <dgm:alg type="cycle">
                              <dgm:param type="ctrShpMap" val="fNode"/>
                              <dgm:param type="stAng" val="0"/>
                              <dgm:param type="spanAng" val="-360"/>
                            </dgm:alg>
                          </dgm:else>
                        </dgm:choose>
                      </dgm:if>
                      <dgm:if name="Name132" axis="ch" ptType="node" func="cnt" op="gte" val="7">
                        <dgm:choose name="Name133">
                          <dgm:if name="Name134" axis="ch ch" ptType="node node" st="1 1" cnt="1 0" func="cnt" op="equ" val="1">
                            <dgm:alg type="cycle">
                              <dgm:param type="ctrShpMap" val="fNode"/>
                              <dgm:param type="stAng" val="0"/>
                            </dgm:alg>
                          </dgm:if>
                          <dgm:if name="Name135" axis="ch ch" ptType="node node" st="1 1" cnt="1 0" func="cnt" op="equ" val="2">
                            <dgm:alg type="cycle">
                              <dgm:param type="ctrShpMap" val="fNode"/>
                              <dgm:param type="stAng" val="45"/>
                              <dgm:param type="spanAng" val="-90"/>
                            </dgm:alg>
                          </dgm:if>
                          <dgm:else name="Name136">
                            <dgm:alg type="cycle">
                              <dgm:param type="ctrShpMap" val="fNode"/>
                              <dgm:param type="stAng" val="0"/>
                              <dgm:param type="spanAng" val="-360"/>
                            </dgm:alg>
                          </dgm:else>
                        </dgm:choose>
                      </dgm:if>
                      <dgm:else name="Name137"/>
                    </dgm:choose>
                  </dgm:else>
                </dgm:choose>
                <dgm:shape xmlns:r="http://schemas.openxmlformats.org/officeDocument/2006/relationships" r:blip="">
                  <dgm:adjLst/>
                </dgm:shape>
                <dgm:presOf/>
                <dgm:constrLst>
                  <dgm:constr type="sp" refType="w" fact="0.1"/>
                  <dgm:constr type="sibSp" refType="w" fact="0.1"/>
                </dgm:constrLst>
                <dgm:forEach name="Name138" axis="ch" ptType="node" cnt="1">
                  <dgm:layoutNode name="childCenter1"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139" axis="ch">
                    <dgm:forEach name="Name140" axis="self" ptType="parTrans">
                      <dgm:layoutNode name="Name141">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142" axis="self" ptType="node">
                      <dgm:layoutNode name="text1"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143" axis="ch" ptType="parTrans" cnt="1">
                <dgm:layoutNode name="Name144">
                  <dgm:alg type="conn">
                    <dgm:param type="dim" val="1D"/>
                    <dgm:param type="begPts" val="auto"/>
                    <dgm:param type="endPts" val="auto"/>
                    <dgm:param type="endSty" val="noArr"/>
                    <dgm:param type="srcNode" val="textCenter"/>
                    <dgm:param type="dstNode" val="childCenter1"/>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145"/>
          </dgm:choose>
          <dgm:choose name="Name146">
            <dgm:if name="Name147" axis="ch" ptType="node" func="cnt" op="gte" val="2">
              <dgm:layoutNode name="cycle_2">
                <dgm:choose name="Name148">
                  <dgm:if name="Name149" func="var" arg="dir" op="equ" val="norm">
                    <dgm:choose name="Name150">
                      <dgm:if name="Name151" axis="ch" ptType="node" func="cnt" op="equ" val="2">
                        <dgm:choose name="Name152">
                          <dgm:if name="Name153" axis="ch ch" ptType="node node" st="2 1" cnt="1 0" func="cnt" op="equ" val="1">
                            <dgm:alg type="cycle">
                              <dgm:param type="ctrShpMap" val="fNode"/>
                              <dgm:param type="stAng" val="180"/>
                            </dgm:alg>
                          </dgm:if>
                          <dgm:if name="Name154" axis="ch ch" ptType="node node" st="2 1" cnt="1 0" func="cnt" op="equ" val="2">
                            <dgm:alg type="cycle">
                              <dgm:param type="ctrShpMap" val="fNode"/>
                              <dgm:param type="stAng" val="135"/>
                              <dgm:param type="spanAng" val="90"/>
                            </dgm:alg>
                          </dgm:if>
                          <dgm:else name="Name155">
                            <dgm:alg type="cycle">
                              <dgm:param type="ctrShpMap" val="fNode"/>
                              <dgm:param type="stAng" val="90"/>
                              <dgm:param type="spanAng" val="180"/>
                            </dgm:alg>
                          </dgm:else>
                        </dgm:choose>
                      </dgm:if>
                      <dgm:if name="Name156" axis="ch" ptType="node" func="cnt" op="equ" val="3">
                        <dgm:choose name="Name157">
                          <dgm:if name="Name158" axis="ch ch" ptType="node node" st="2 1" cnt="1 0" func="cnt" op="equ" val="1">
                            <dgm:alg type="cycle">
                              <dgm:param type="ctrShpMap" val="fNode"/>
                              <dgm:param type="stAng" val="120"/>
                              <dgm:param type="horzAlign" val="r"/>
                              <dgm:param type="vertAlign" val="b"/>
                            </dgm:alg>
                          </dgm:if>
                          <dgm:if name="Name159" axis="ch ch" ptType="node node" st="2 1" cnt="1 0" func="cnt" op="equ" val="2">
                            <dgm:alg type="cycle">
                              <dgm:param type="ctrShpMap" val="fNode"/>
                              <dgm:param type="stAng" val="75"/>
                              <dgm:param type="spanAng" val="90"/>
                              <dgm:param type="horzAlign" val="r"/>
                              <dgm:param type="vertAlign" val="b"/>
                            </dgm:alg>
                          </dgm:if>
                          <dgm:else name="Name160">
                            <dgm:alg type="cycle">
                              <dgm:param type="ctrShpMap" val="fNode"/>
                              <dgm:param type="stAng" val="30"/>
                              <dgm:param type="spanAng" val="180"/>
                            </dgm:alg>
                          </dgm:else>
                        </dgm:choose>
                      </dgm:if>
                      <dgm:if name="Name161" axis="ch" ptType="node" func="cnt" op="equ" val="4">
                        <dgm:choose name="Name162">
                          <dgm:if name="Name163" axis="ch ch" ptType="node node" st="2 1" cnt="1 0" func="cnt" op="equ" val="1">
                            <dgm:alg type="cycle">
                              <dgm:param type="ctrShpMap" val="fNode"/>
                              <dgm:param type="stAng" val="90"/>
                            </dgm:alg>
                          </dgm:if>
                          <dgm:if name="Name164" axis="ch ch" ptType="node node" st="2 1" cnt="1 0" func="cnt" op="equ" val="2">
                            <dgm:alg type="cycle">
                              <dgm:param type="ctrShpMap" val="fNode"/>
                              <dgm:param type="stAng" val="45"/>
                              <dgm:param type="spanAng" val="90"/>
                            </dgm:alg>
                          </dgm:if>
                          <dgm:else name="Name165">
                            <dgm:alg type="cycle">
                              <dgm:param type="ctrShpMap" val="fNode"/>
                              <dgm:param type="stAng" val="22.5"/>
                              <dgm:param type="spanAng" val="135"/>
                            </dgm:alg>
                          </dgm:else>
                        </dgm:choose>
                      </dgm:if>
                      <dgm:if name="Name166" axis="ch" ptType="node" func="cnt" op="equ" val="5">
                        <dgm:choose name="Name167">
                          <dgm:if name="Name168" axis="ch ch" ptType="node node" st="2 1" cnt="1 0" func="cnt" op="equ" val="1">
                            <dgm:alg type="cycle">
                              <dgm:param type="ctrShpMap" val="fNode"/>
                              <dgm:param type="stAng" val="72"/>
                            </dgm:alg>
                          </dgm:if>
                          <dgm:if name="Name169" axis="ch ch" ptType="node node" st="2 1" cnt="1 0" func="cnt" op="equ" val="2">
                            <dgm:alg type="cycle">
                              <dgm:param type="ctrShpMap" val="fNode"/>
                              <dgm:param type="stAng" val="27"/>
                              <dgm:param type="spanAng" val="90"/>
                            </dgm:alg>
                          </dgm:if>
                          <dgm:else name="Name170">
                            <dgm:alg type="cycle">
                              <dgm:param type="ctrShpMap" val="fNode"/>
                              <dgm:param type="stAng" val="0"/>
                              <dgm:param type="spanAng" val="360"/>
                            </dgm:alg>
                          </dgm:else>
                        </dgm:choose>
                      </dgm:if>
                      <dgm:if name="Name171" axis="ch" ptType="node" func="cnt" op="equ" val="6">
                        <dgm:choose name="Name172">
                          <dgm:if name="Name173" axis="ch ch" ptType="node node" st="2 1" cnt="1 0" func="cnt" op="equ" val="1">
                            <dgm:alg type="cycle">
                              <dgm:param type="ctrShpMap" val="fNode"/>
                              <dgm:param type="stAng" val="60"/>
                            </dgm:alg>
                          </dgm:if>
                          <dgm:if name="Name174" axis="ch ch" ptType="node node" st="2 1" cnt="1 0" func="cnt" op="equ" val="2">
                            <dgm:alg type="cycle">
                              <dgm:param type="ctrShpMap" val="fNode"/>
                              <dgm:param type="stAng" val="15"/>
                              <dgm:param type="spanAng" val="90"/>
                            </dgm:alg>
                          </dgm:if>
                          <dgm:else name="Name175">
                            <dgm:alg type="cycle">
                              <dgm:param type="ctrShpMap" val="fNode"/>
                              <dgm:param type="stAng" val="0"/>
                              <dgm:param type="spanAng" val="360"/>
                            </dgm:alg>
                          </dgm:else>
                        </dgm:choose>
                      </dgm:if>
                      <dgm:if name="Name176" axis="ch" ptType="node" func="cnt" op="gte" val="7">
                        <dgm:choose name="Name177">
                          <dgm:if name="Name178" axis="ch ch" ptType="node node" st="2 1" cnt="1 0" func="cnt" op="equ" val="1">
                            <dgm:alg type="cycle">
                              <dgm:param type="ctrShpMap" val="fNode"/>
                              <dgm:param type="stAng" val="51"/>
                            </dgm:alg>
                          </dgm:if>
                          <dgm:if name="Name179" axis="ch ch" ptType="node node" st="2 1" cnt="1 0" func="cnt" op="equ" val="2">
                            <dgm:alg type="cycle">
                              <dgm:param type="ctrShpMap" val="fNode"/>
                              <dgm:param type="stAng" val="6"/>
                              <dgm:param type="spanAng" val="90"/>
                            </dgm:alg>
                          </dgm:if>
                          <dgm:else name="Name180">
                            <dgm:alg type="cycle">
                              <dgm:param type="ctrShpMap" val="fNode"/>
                              <dgm:param type="stAng" val="0"/>
                              <dgm:param type="spanAng" val="360"/>
                            </dgm:alg>
                          </dgm:else>
                        </dgm:choose>
                      </dgm:if>
                      <dgm:else name="Name181"/>
                    </dgm:choose>
                  </dgm:if>
                  <dgm:else name="Name182">
                    <dgm:choose name="Name183">
                      <dgm:if name="Name184" axis="ch" ptType="node" func="cnt" op="equ" val="2">
                        <dgm:choose name="Name185">
                          <dgm:if name="Name186" axis="ch ch" ptType="node node" st="2 1" cnt="1 0" func="cnt" op="equ" val="1">
                            <dgm:alg type="cycle">
                              <dgm:param type="ctrShpMap" val="fNode"/>
                              <dgm:param type="stAng" val="180"/>
                            </dgm:alg>
                          </dgm:if>
                          <dgm:if name="Name187" axis="ch ch" ptType="node node" st="2 1" cnt="1 0" func="cnt" op="equ" val="2">
                            <dgm:alg type="cycle">
                              <dgm:param type="ctrShpMap" val="fNode"/>
                              <dgm:param type="stAng" val="225"/>
                              <dgm:param type="spanAng" val="-90"/>
                            </dgm:alg>
                          </dgm:if>
                          <dgm:else name="Name188">
                            <dgm:alg type="cycle">
                              <dgm:param type="ctrShpMap" val="fNode"/>
                              <dgm:param type="stAng" val="270"/>
                              <dgm:param type="spanAng" val="-180"/>
                            </dgm:alg>
                          </dgm:else>
                        </dgm:choose>
                      </dgm:if>
                      <dgm:if name="Name189" axis="ch" ptType="node" func="cnt" op="equ" val="3">
                        <dgm:choose name="Name190">
                          <dgm:if name="Name191" axis="ch ch" ptType="node node" st="2 1" cnt="1 0" func="cnt" op="equ" val="1">
                            <dgm:alg type="cycle">
                              <dgm:param type="ctrShpMap" val="fNode"/>
                              <dgm:param type="stAng" val="240"/>
                              <dgm:param type="horzAlign" val="l"/>
                              <dgm:param type="vertAlign" val="b"/>
                            </dgm:alg>
                          </dgm:if>
                          <dgm:if name="Name192" axis="ch ch" ptType="node node" st="2 1" cnt="1 0" func="cnt" op="equ" val="2">
                            <dgm:alg type="cycle">
                              <dgm:param type="ctrShpMap" val="fNode"/>
                              <dgm:param type="stAng" val="285"/>
                              <dgm:param type="spanAng" val="-90"/>
                              <dgm:param type="horzAlign" val="l"/>
                              <dgm:param type="vertAlign" val="b"/>
                            </dgm:alg>
                          </dgm:if>
                          <dgm:else name="Name193">
                            <dgm:alg type="cycle">
                              <dgm:param type="ctrShpMap" val="fNode"/>
                              <dgm:param type="stAng" val="330"/>
                              <dgm:param type="spanAng" val="-180"/>
                            </dgm:alg>
                          </dgm:else>
                        </dgm:choose>
                      </dgm:if>
                      <dgm:if name="Name194" axis="ch" ptType="node" func="cnt" op="equ" val="4">
                        <dgm:choose name="Name195">
                          <dgm:if name="Name196" axis="ch ch" ptType="node node" st="2 1" cnt="1 0" func="cnt" op="equ" val="1">
                            <dgm:alg type="cycle">
                              <dgm:param type="ctrShpMap" val="fNode"/>
                              <dgm:param type="stAng" val="270"/>
                            </dgm:alg>
                          </dgm:if>
                          <dgm:if name="Name197" axis="ch ch" ptType="node node" st="2 1" cnt="1 0" func="cnt" op="equ" val="2">
                            <dgm:alg type="cycle">
                              <dgm:param type="ctrShpMap" val="fNode"/>
                              <dgm:param type="stAng" val="315"/>
                              <dgm:param type="spanAng" val="-90"/>
                            </dgm:alg>
                          </dgm:if>
                          <dgm:else name="Name198">
                            <dgm:alg type="cycle">
                              <dgm:param type="ctrShpMap" val="fNode"/>
                              <dgm:param type="stAng" val="337.5"/>
                              <dgm:param type="spanAng" val="-135"/>
                            </dgm:alg>
                          </dgm:else>
                        </dgm:choose>
                      </dgm:if>
                      <dgm:if name="Name199" axis="ch" ptType="node" func="cnt" op="equ" val="5">
                        <dgm:choose name="Name200">
                          <dgm:if name="Name201" axis="ch ch" ptType="node node" st="2 1" cnt="1 0" func="cnt" op="equ" val="1">
                            <dgm:alg type="cycle">
                              <dgm:param type="ctrShpMap" val="fNode"/>
                              <dgm:param type="stAng" val="288"/>
                            </dgm:alg>
                          </dgm:if>
                          <dgm:if name="Name202" axis="ch ch" ptType="node node" st="2 1" cnt="1 0" func="cnt" op="equ" val="2">
                            <dgm:alg type="cycle">
                              <dgm:param type="ctrShpMap" val="fNode"/>
                              <dgm:param type="stAng" val="333"/>
                              <dgm:param type="spanAng" val="-90"/>
                            </dgm:alg>
                          </dgm:if>
                          <dgm:else name="Name203">
                            <dgm:alg type="cycle">
                              <dgm:param type="ctrShpMap" val="fNode"/>
                              <dgm:param type="stAng" val="0"/>
                              <dgm:param type="spanAng" val="-360"/>
                            </dgm:alg>
                          </dgm:else>
                        </dgm:choose>
                      </dgm:if>
                      <dgm:if name="Name204" axis="ch" ptType="node" func="cnt" op="equ" val="6">
                        <dgm:choose name="Name205">
                          <dgm:if name="Name206" axis="ch ch" ptType="node node" st="2 1" cnt="1 0" func="cnt" op="equ" val="1">
                            <dgm:alg type="cycle">
                              <dgm:param type="ctrShpMap" val="fNode"/>
                              <dgm:param type="stAng" val="300"/>
                            </dgm:alg>
                          </dgm:if>
                          <dgm:if name="Name207" axis="ch ch" ptType="node node" st="2 1" cnt="1 0" func="cnt" op="equ" val="2">
                            <dgm:alg type="cycle">
                              <dgm:param type="ctrShpMap" val="fNode"/>
                              <dgm:param type="stAng" val="345"/>
                              <dgm:param type="spanAng" val="-90"/>
                            </dgm:alg>
                          </dgm:if>
                          <dgm:else name="Name208">
                            <dgm:alg type="cycle">
                              <dgm:param type="ctrShpMap" val="fNode"/>
                              <dgm:param type="stAng" val="0"/>
                              <dgm:param type="spanAng" val="-360"/>
                            </dgm:alg>
                          </dgm:else>
                        </dgm:choose>
                      </dgm:if>
                      <dgm:if name="Name209" axis="ch" ptType="node" func="cnt" op="gte" val="7">
                        <dgm:choose name="Name210">
                          <dgm:if name="Name211" axis="ch ch" ptType="node node" st="2 1" cnt="1 0" func="cnt" op="equ" val="1">
                            <dgm:alg type="cycle">
                              <dgm:param type="ctrShpMap" val="fNode"/>
                              <dgm:param type="stAng" val="308"/>
                            </dgm:alg>
                          </dgm:if>
                          <dgm:if name="Name212" axis="ch ch" ptType="node node" st="2 1" cnt="1 0" func="cnt" op="equ" val="2">
                            <dgm:alg type="cycle">
                              <dgm:param type="ctrShpMap" val="fNode"/>
                              <dgm:param type="stAng" val="353"/>
                              <dgm:param type="spanAng" val="-90"/>
                            </dgm:alg>
                          </dgm:if>
                          <dgm:else name="Name213">
                            <dgm:alg type="cycle">
                              <dgm:param type="ctrShpMap" val="fNode"/>
                              <dgm:param type="stAng" val="0"/>
                              <dgm:param type="spanAng" val="-360"/>
                            </dgm:alg>
                          </dgm:else>
                        </dgm:choose>
                      </dgm:if>
                      <dgm:else name="Name214"/>
                    </dgm:choose>
                  </dgm:else>
                </dgm:choose>
                <dgm:shape xmlns:r="http://schemas.openxmlformats.org/officeDocument/2006/relationships" r:blip="">
                  <dgm:adjLst/>
                </dgm:shape>
                <dgm:presOf/>
                <dgm:constrLst>
                  <dgm:constr type="sp" refType="w" fact="0.1"/>
                  <dgm:constr type="sibSp" refType="w" fact="0.1"/>
                </dgm:constrLst>
                <dgm:forEach name="Name215" axis="ch" ptType="node" st="2" cnt="1">
                  <dgm:layoutNode name="childCenter2"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16" axis="ch">
                    <dgm:forEach name="Name217" axis="self" ptType="parTrans">
                      <dgm:layoutNode name="Name218">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19" axis="self" ptType="node">
                      <dgm:layoutNode name="text2"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20" axis="ch" ptType="parTrans" st="2" cnt="1">
                <dgm:layoutNode name="Name221">
                  <dgm:alg type="conn">
                    <dgm:param type="dim" val="1D"/>
                    <dgm:param type="begPts" val="auto"/>
                    <dgm:param type="endPts" val="auto"/>
                    <dgm:param type="endSty" val="noArr"/>
                    <dgm:param type="srcNode" val="textCenter"/>
                    <dgm:param type="dstNode" val="childCenter2"/>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22"/>
          </dgm:choose>
          <dgm:choose name="Name223">
            <dgm:if name="Name224" axis="ch" ptType="node" func="cnt" op="gte" val="3">
              <dgm:layoutNode name="cycle_3">
                <dgm:choose name="Name225">
                  <dgm:if name="Name226" func="var" arg="dir" op="equ" val="norm">
                    <dgm:choose name="Name227">
                      <dgm:if name="Name228" axis="ch" ptType="node" func="cnt" op="equ" val="3">
                        <dgm:choose name="Name229">
                          <dgm:if name="Name230" axis="ch ch" ptType="node node" st="3 1" cnt="1 0" func="cnt" op="equ" val="1">
                            <dgm:alg type="cycle">
                              <dgm:param type="ctrShpMap" val="fNode"/>
                              <dgm:param type="stAng" val="240"/>
                              <dgm:param type="horzAlign" val="l"/>
                              <dgm:param type="vertAlign" val="b"/>
                            </dgm:alg>
                          </dgm:if>
                          <dgm:if name="Name231" axis="ch ch" ptType="node node" st="3 1" cnt="1 0" func="cnt" op="equ" val="2">
                            <dgm:alg type="cycle">
                              <dgm:param type="ctrShpMap" val="fNode"/>
                              <dgm:param type="stAng" val="195"/>
                              <dgm:param type="spanAng" val="90"/>
                              <dgm:param type="horzAlign" val="l"/>
                              <dgm:param type="vertAlign" val="b"/>
                            </dgm:alg>
                          </dgm:if>
                          <dgm:else name="Name232">
                            <dgm:alg type="cycle">
                              <dgm:param type="ctrShpMap" val="fNode"/>
                              <dgm:param type="stAng" val="150"/>
                              <dgm:param type="spanAng" val="180"/>
                            </dgm:alg>
                          </dgm:else>
                        </dgm:choose>
                      </dgm:if>
                      <dgm:if name="Name233" axis="ch" ptType="node" func="cnt" op="equ" val="4">
                        <dgm:choose name="Name234">
                          <dgm:if name="Name235" axis="ch ch" ptType="node node" st="3 1" cnt="1 0" func="cnt" op="equ" val="1">
                            <dgm:alg type="cycle">
                              <dgm:param type="ctrShpMap" val="fNode"/>
                              <dgm:param type="stAng" val="180"/>
                            </dgm:alg>
                          </dgm:if>
                          <dgm:if name="Name236" axis="ch ch" ptType="node node" st="3 1" cnt="1 0" func="cnt" op="equ" val="2">
                            <dgm:alg type="cycle">
                              <dgm:param type="ctrShpMap" val="fNode"/>
                              <dgm:param type="stAng" val="135"/>
                              <dgm:param type="spanAng" val="90"/>
                            </dgm:alg>
                          </dgm:if>
                          <dgm:else name="Name237">
                            <dgm:alg type="cycle">
                              <dgm:param type="ctrShpMap" val="fNode"/>
                              <dgm:param type="stAng" val="112.5"/>
                              <dgm:param type="spanAng" val="135"/>
                            </dgm:alg>
                          </dgm:else>
                        </dgm:choose>
                      </dgm:if>
                      <dgm:if name="Name238" axis="ch" ptType="node" func="cnt" op="equ" val="5">
                        <dgm:choose name="Name239">
                          <dgm:if name="Name240" axis="ch ch" ptType="node node" st="3 1" cnt="1 0" func="cnt" op="equ" val="1">
                            <dgm:alg type="cycle">
                              <dgm:param type="ctrShpMap" val="fNode"/>
                              <dgm:param type="stAng" val="144"/>
                            </dgm:alg>
                          </dgm:if>
                          <dgm:if name="Name241" axis="ch ch" ptType="node node" st="3 1" cnt="1 0" func="cnt" op="equ" val="2">
                            <dgm:alg type="cycle">
                              <dgm:param type="ctrShpMap" val="fNode"/>
                              <dgm:param type="stAng" val="99"/>
                              <dgm:param type="spanAng" val="90"/>
                            </dgm:alg>
                          </dgm:if>
                          <dgm:else name="Name242">
                            <dgm:alg type="cycle">
                              <dgm:param type="ctrShpMap" val="fNode"/>
                              <dgm:param type="stAng" val="0"/>
                              <dgm:param type="spanAng" val="360"/>
                            </dgm:alg>
                          </dgm:else>
                        </dgm:choose>
                      </dgm:if>
                      <dgm:if name="Name243" axis="ch" ptType="node" func="cnt" op="equ" val="6">
                        <dgm:choose name="Name244">
                          <dgm:if name="Name245" axis="ch ch" ptType="node node" st="3 1" cnt="1 0" func="cnt" op="equ" val="1">
                            <dgm:alg type="cycle">
                              <dgm:param type="ctrShpMap" val="fNode"/>
                              <dgm:param type="stAng" val="120"/>
                            </dgm:alg>
                          </dgm:if>
                          <dgm:if name="Name246" axis="ch ch" ptType="node node" st="3 1" cnt="1 0" func="cnt" op="equ" val="2">
                            <dgm:alg type="cycle">
                              <dgm:param type="ctrShpMap" val="fNode"/>
                              <dgm:param type="stAng" val="75"/>
                              <dgm:param type="spanAng" val="90"/>
                            </dgm:alg>
                          </dgm:if>
                          <dgm:else name="Name247">
                            <dgm:alg type="cycle">
                              <dgm:param type="ctrShpMap" val="fNode"/>
                              <dgm:param type="stAng" val="0"/>
                              <dgm:param type="spanAng" val="360"/>
                            </dgm:alg>
                          </dgm:else>
                        </dgm:choose>
                      </dgm:if>
                      <dgm:if name="Name248" axis="ch" ptType="node" func="cnt" op="gte" val="7">
                        <dgm:choose name="Name249">
                          <dgm:if name="Name250" axis="ch ch" ptType="node node" st="3 1" cnt="1 0" func="cnt" op="equ" val="1">
                            <dgm:alg type="cycle">
                              <dgm:param type="ctrShpMap" val="fNode"/>
                              <dgm:param type="stAng" val="102"/>
                            </dgm:alg>
                          </dgm:if>
                          <dgm:if name="Name251" axis="ch ch" ptType="node node" st="3 1" cnt="1 0" func="cnt" op="equ" val="2">
                            <dgm:alg type="cycle">
                              <dgm:param type="ctrShpMap" val="fNode"/>
                              <dgm:param type="stAng" val="57"/>
                              <dgm:param type="spanAng" val="90"/>
                            </dgm:alg>
                          </dgm:if>
                          <dgm:else name="Name252">
                            <dgm:alg type="cycle">
                              <dgm:param type="ctrShpMap" val="fNode"/>
                              <dgm:param type="stAng" val="0"/>
                              <dgm:param type="spanAng" val="360"/>
                            </dgm:alg>
                          </dgm:else>
                        </dgm:choose>
                      </dgm:if>
                      <dgm:else name="Name253"/>
                    </dgm:choose>
                  </dgm:if>
                  <dgm:else name="Name254">
                    <dgm:choose name="Name255">
                      <dgm:if name="Name256" axis="ch" ptType="node" func="cnt" op="equ" val="3">
                        <dgm:choose name="Name257">
                          <dgm:if name="Name258" axis="ch ch" ptType="node node" st="3 1" cnt="1 0" func="cnt" op="equ" val="1">
                            <dgm:alg type="cycle">
                              <dgm:param type="ctrShpMap" val="fNode"/>
                              <dgm:param type="stAng" val="120"/>
                              <dgm:param type="horzAlign" val="r"/>
                              <dgm:param type="vertAlign" val="b"/>
                            </dgm:alg>
                          </dgm:if>
                          <dgm:if name="Name259" axis="ch ch" ptType="node node" st="3 1" cnt="1 0" func="cnt" op="equ" val="2">
                            <dgm:alg type="cycle">
                              <dgm:param type="ctrShpMap" val="fNode"/>
                              <dgm:param type="stAng" val="165"/>
                              <dgm:param type="spanAng" val="-90"/>
                              <dgm:param type="horzAlign" val="r"/>
                              <dgm:param type="vertAlign" val="b"/>
                            </dgm:alg>
                          </dgm:if>
                          <dgm:else name="Name260">
                            <dgm:alg type="cycle">
                              <dgm:param type="ctrShpMap" val="fNode"/>
                              <dgm:param type="stAng" val="210"/>
                              <dgm:param type="spanAng" val="-180"/>
                            </dgm:alg>
                          </dgm:else>
                        </dgm:choose>
                      </dgm:if>
                      <dgm:if name="Name261" axis="ch" ptType="node" func="cnt" op="equ" val="4">
                        <dgm:choose name="Name262">
                          <dgm:if name="Name263" axis="ch ch" ptType="node node" st="3 1" cnt="1 0" func="cnt" op="equ" val="1">
                            <dgm:alg type="cycle">
                              <dgm:param type="ctrShpMap" val="fNode"/>
                              <dgm:param type="stAng" val="180"/>
                            </dgm:alg>
                          </dgm:if>
                          <dgm:if name="Name264" axis="ch ch" ptType="node node" st="3 1" cnt="1 0" func="cnt" op="equ" val="2">
                            <dgm:alg type="cycle">
                              <dgm:param type="ctrShpMap" val="fNode"/>
                              <dgm:param type="stAng" val="225"/>
                              <dgm:param type="spanAng" val="-90"/>
                            </dgm:alg>
                          </dgm:if>
                          <dgm:else name="Name265">
                            <dgm:alg type="cycle">
                              <dgm:param type="ctrShpMap" val="fNode"/>
                              <dgm:param type="stAng" val="247.5"/>
                              <dgm:param type="spanAng" val="-135"/>
                            </dgm:alg>
                          </dgm:else>
                        </dgm:choose>
                      </dgm:if>
                      <dgm:if name="Name266" axis="ch" ptType="node" func="cnt" op="equ" val="5">
                        <dgm:choose name="Name267">
                          <dgm:if name="Name268" axis="ch ch" ptType="node node" st="3 1" cnt="1 0" func="cnt" op="equ" val="1">
                            <dgm:alg type="cycle">
                              <dgm:param type="ctrShpMap" val="fNode"/>
                              <dgm:param type="stAng" val="216"/>
                            </dgm:alg>
                          </dgm:if>
                          <dgm:if name="Name269" axis="ch ch" ptType="node node" st="3 1" cnt="1 0" func="cnt" op="equ" val="2">
                            <dgm:alg type="cycle">
                              <dgm:param type="ctrShpMap" val="fNode"/>
                              <dgm:param type="stAng" val="261"/>
                              <dgm:param type="spanAng" val="-90"/>
                            </dgm:alg>
                          </dgm:if>
                          <dgm:else name="Name270">
                            <dgm:alg type="cycle">
                              <dgm:param type="ctrShpMap" val="fNode"/>
                              <dgm:param type="stAng" val="0"/>
                              <dgm:param type="spanAng" val="-360"/>
                            </dgm:alg>
                          </dgm:else>
                        </dgm:choose>
                      </dgm:if>
                      <dgm:if name="Name271" axis="ch" ptType="node" func="cnt" op="equ" val="6">
                        <dgm:choose name="Name272">
                          <dgm:if name="Name273" axis="ch ch" ptType="node node" st="3 1" cnt="1 0" func="cnt" op="equ" val="1">
                            <dgm:alg type="cycle">
                              <dgm:param type="ctrShpMap" val="fNode"/>
                              <dgm:param type="stAng" val="240"/>
                            </dgm:alg>
                          </dgm:if>
                          <dgm:if name="Name274" axis="ch ch" ptType="node node" st="3 1" cnt="1 0" func="cnt" op="equ" val="2">
                            <dgm:alg type="cycle">
                              <dgm:param type="ctrShpMap" val="fNode"/>
                              <dgm:param type="stAng" val="285"/>
                              <dgm:param type="spanAng" val="-90"/>
                            </dgm:alg>
                          </dgm:if>
                          <dgm:else name="Name275">
                            <dgm:alg type="cycle">
                              <dgm:param type="ctrShpMap" val="fNode"/>
                              <dgm:param type="stAng" val="0"/>
                              <dgm:param type="spanAng" val="-360"/>
                            </dgm:alg>
                          </dgm:else>
                        </dgm:choose>
                      </dgm:if>
                      <dgm:if name="Name276" axis="ch" ptType="node" func="cnt" op="gte" val="7">
                        <dgm:choose name="Name277">
                          <dgm:if name="Name278" axis="ch ch" ptType="node node" st="3 1" cnt="1 0" func="cnt" op="equ" val="1">
                            <dgm:alg type="cycle">
                              <dgm:param type="ctrShpMap" val="fNode"/>
                              <dgm:param type="stAng" val="257"/>
                            </dgm:alg>
                          </dgm:if>
                          <dgm:if name="Name279" axis="ch ch" ptType="node node" st="3 1" cnt="1 0" func="cnt" op="equ" val="2">
                            <dgm:alg type="cycle">
                              <dgm:param type="ctrShpMap" val="fNode"/>
                              <dgm:param type="stAng" val="302"/>
                              <dgm:param type="spanAng" val="-90"/>
                            </dgm:alg>
                          </dgm:if>
                          <dgm:else name="Name280">
                            <dgm:alg type="cycle">
                              <dgm:param type="ctrShpMap" val="fNode"/>
                              <dgm:param type="stAng" val="0"/>
                              <dgm:param type="spanAng" val="-360"/>
                            </dgm:alg>
                          </dgm:else>
                        </dgm:choose>
                      </dgm:if>
                      <dgm:else name="Name281"/>
                    </dgm:choose>
                  </dgm:else>
                </dgm:choose>
                <dgm:shape xmlns:r="http://schemas.openxmlformats.org/officeDocument/2006/relationships" r:blip="">
                  <dgm:adjLst/>
                </dgm:shape>
                <dgm:presOf/>
                <dgm:constrLst>
                  <dgm:constr type="sp" refType="w" fact="0.1"/>
                  <dgm:constr type="sibSp" refType="w" fact="0.1"/>
                </dgm:constrLst>
                <dgm:forEach name="Name282" axis="ch" ptType="node" st="3" cnt="1">
                  <dgm:layoutNode name="childCenter3"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83" axis="ch">
                    <dgm:forEach name="Name284" axis="self" ptType="parTrans">
                      <dgm:layoutNode name="Name285">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86" axis="self" ptType="node">
                      <dgm:layoutNode name="text3"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87" axis="ch" ptType="parTrans" st="3" cnt="1">
                <dgm:layoutNode name="Name288">
                  <dgm:alg type="conn">
                    <dgm:param type="dim" val="1D"/>
                    <dgm:param type="begPts" val="auto"/>
                    <dgm:param type="endPts" val="auto"/>
                    <dgm:param type="endSty" val="noArr"/>
                    <dgm:param type="srcNode" val="textCenter"/>
                    <dgm:param type="dstNode" val="childCenter3"/>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89"/>
          </dgm:choose>
          <dgm:choose name="Name290">
            <dgm:if name="Name291" axis="ch" ptType="node" func="cnt" op="gte" val="4">
              <dgm:layoutNode name="cycle_4">
                <dgm:choose name="Name292">
                  <dgm:if name="Name293" func="var" arg="dir" op="equ" val="norm">
                    <dgm:choose name="Name294">
                      <dgm:if name="Name295" axis="ch" ptType="node" func="cnt" op="equ" val="4">
                        <dgm:choose name="Name296">
                          <dgm:if name="Name297" axis="ch ch" ptType="node node" st="4 1" cnt="1 0" func="cnt" op="equ" val="1">
                            <dgm:alg type="cycle">
                              <dgm:param type="ctrShpMap" val="fNode"/>
                              <dgm:param type="stAng" val="270"/>
                            </dgm:alg>
                          </dgm:if>
                          <dgm:if name="Name298" axis="ch ch" ptType="node node" st="4 1" cnt="1 0" func="cnt" op="equ" val="2">
                            <dgm:alg type="cycle">
                              <dgm:param type="ctrShpMap" val="fNode"/>
                              <dgm:param type="stAng" val="225"/>
                              <dgm:param type="spanAng" val="90"/>
                            </dgm:alg>
                          </dgm:if>
                          <dgm:else name="Name299">
                            <dgm:alg type="cycle">
                              <dgm:param type="ctrShpMap" val="fNode"/>
                              <dgm:param type="stAng" val="202.5"/>
                              <dgm:param type="spanAng" val="135"/>
                            </dgm:alg>
                          </dgm:else>
                        </dgm:choose>
                      </dgm:if>
                      <dgm:if name="Name300" axis="ch" ptType="node" func="cnt" op="equ" val="5">
                        <dgm:choose name="Name301">
                          <dgm:if name="Name302" axis="ch ch" ptType="node node" st="4 1" cnt="1 0" func="cnt" op="equ" val="1">
                            <dgm:alg type="cycle">
                              <dgm:param type="ctrShpMap" val="fNode"/>
                              <dgm:param type="stAng" val="216"/>
                            </dgm:alg>
                          </dgm:if>
                          <dgm:if name="Name303" axis="ch ch" ptType="node node" st="4 1" cnt="1 0" func="cnt" op="equ" val="2">
                            <dgm:alg type="cycle">
                              <dgm:param type="ctrShpMap" val="fNode"/>
                              <dgm:param type="stAng" val="171"/>
                              <dgm:param type="spanAng" val="90"/>
                            </dgm:alg>
                          </dgm:if>
                          <dgm:else name="Name304">
                            <dgm:alg type="cycle">
                              <dgm:param type="ctrShpMap" val="fNode"/>
                              <dgm:param type="stAng" val="0"/>
                              <dgm:param type="spanAng" val="360"/>
                            </dgm:alg>
                          </dgm:else>
                        </dgm:choose>
                      </dgm:if>
                      <dgm:if name="Name305" axis="ch" ptType="node" func="cnt" op="equ" val="6">
                        <dgm:choose name="Name306">
                          <dgm:if name="Name307" axis="ch ch" ptType="node node" st="4 1" cnt="1 0" func="cnt" op="equ" val="1">
                            <dgm:alg type="cycle">
                              <dgm:param type="ctrShpMap" val="fNode"/>
                              <dgm:param type="stAng" val="180"/>
                            </dgm:alg>
                          </dgm:if>
                          <dgm:if name="Name308" axis="ch ch" ptType="node node" st="4 1" cnt="1 0" func="cnt" op="equ" val="2">
                            <dgm:alg type="cycle">
                              <dgm:param type="ctrShpMap" val="fNode"/>
                              <dgm:param type="stAng" val="135"/>
                              <dgm:param type="spanAng" val="90"/>
                            </dgm:alg>
                          </dgm:if>
                          <dgm:else name="Name309">
                            <dgm:alg type="cycle">
                              <dgm:param type="ctrShpMap" val="fNode"/>
                              <dgm:param type="stAng" val="0"/>
                              <dgm:param type="spanAng" val="360"/>
                            </dgm:alg>
                          </dgm:else>
                        </dgm:choose>
                      </dgm:if>
                      <dgm:if name="Name310" axis="ch" ptType="node" func="cnt" op="gte" val="7">
                        <dgm:choose name="Name311">
                          <dgm:if name="Name312" axis="ch ch" ptType="node node" st="4 1" cnt="1 0" func="cnt" op="equ" val="1">
                            <dgm:alg type="cycle">
                              <dgm:param type="ctrShpMap" val="fNode"/>
                              <dgm:param type="stAng" val="154"/>
                            </dgm:alg>
                          </dgm:if>
                          <dgm:if name="Name313" axis="ch ch" ptType="node node" st="4 1" cnt="1 0" func="cnt" op="equ" val="2">
                            <dgm:alg type="cycle">
                              <dgm:param type="ctrShpMap" val="fNode"/>
                              <dgm:param type="stAng" val="109"/>
                              <dgm:param type="spanAng" val="90"/>
                            </dgm:alg>
                          </dgm:if>
                          <dgm:else name="Name314">
                            <dgm:alg type="cycle">
                              <dgm:param type="ctrShpMap" val="fNode"/>
                              <dgm:param type="stAng" val="0"/>
                              <dgm:param type="spanAng" val="360"/>
                            </dgm:alg>
                          </dgm:else>
                        </dgm:choose>
                      </dgm:if>
                      <dgm:else name="Name315"/>
                    </dgm:choose>
                  </dgm:if>
                  <dgm:else name="Name316">
                    <dgm:choose name="Name317">
                      <dgm:if name="Name318" axis="ch" ptType="node" func="cnt" op="equ" val="4">
                        <dgm:choose name="Name319">
                          <dgm:if name="Name320" axis="ch ch" ptType="node node" st="4 1" cnt="1 0" func="cnt" op="equ" val="1">
                            <dgm:alg type="cycle">
                              <dgm:param type="ctrShpMap" val="fNode"/>
                              <dgm:param type="stAng" val="90"/>
                            </dgm:alg>
                          </dgm:if>
                          <dgm:if name="Name321" axis="ch ch" ptType="node node" st="4 1" cnt="1 0" func="cnt" op="equ" val="2">
                            <dgm:alg type="cycle">
                              <dgm:param type="ctrShpMap" val="fNode"/>
                              <dgm:param type="stAng" val="135"/>
                              <dgm:param type="spanAng" val="-90"/>
                            </dgm:alg>
                          </dgm:if>
                          <dgm:else name="Name322">
                            <dgm:alg type="cycle">
                              <dgm:param type="ctrShpMap" val="fNode"/>
                              <dgm:param type="stAng" val="157.5"/>
                              <dgm:param type="spanAng" val="-135"/>
                            </dgm:alg>
                          </dgm:else>
                        </dgm:choose>
                      </dgm:if>
                      <dgm:if name="Name323" axis="ch" ptType="node" func="cnt" op="equ" val="5">
                        <dgm:choose name="Name324">
                          <dgm:if name="Name325" axis="ch ch" ptType="node node" st="4 1" cnt="1 0" func="cnt" op="equ" val="1">
                            <dgm:alg type="cycle">
                              <dgm:param type="ctrShpMap" val="fNode"/>
                              <dgm:param type="stAng" val="144"/>
                            </dgm:alg>
                          </dgm:if>
                          <dgm:if name="Name326" axis="ch ch" ptType="node node" st="4 1" cnt="1 0" func="cnt" op="equ" val="2">
                            <dgm:alg type="cycle">
                              <dgm:param type="ctrShpMap" val="fNode"/>
                              <dgm:param type="stAng" val="189"/>
                              <dgm:param type="spanAng" val="-90"/>
                            </dgm:alg>
                          </dgm:if>
                          <dgm:else name="Name327">
                            <dgm:alg type="cycle">
                              <dgm:param type="ctrShpMap" val="fNode"/>
                              <dgm:param type="stAng" val="0"/>
                              <dgm:param type="spanAng" val="-360"/>
                            </dgm:alg>
                          </dgm:else>
                        </dgm:choose>
                      </dgm:if>
                      <dgm:if name="Name328" axis="ch" ptType="node" func="cnt" op="equ" val="6">
                        <dgm:choose name="Name329">
                          <dgm:if name="Name330" axis="ch ch" ptType="node node" st="4 1" cnt="1 0" func="cnt" op="equ" val="1">
                            <dgm:alg type="cycle">
                              <dgm:param type="ctrShpMap" val="fNode"/>
                              <dgm:param type="stAng" val="180"/>
                            </dgm:alg>
                          </dgm:if>
                          <dgm:if name="Name331" axis="ch ch" ptType="node node" st="4 1" cnt="1 0" func="cnt" op="equ" val="2">
                            <dgm:alg type="cycle">
                              <dgm:param type="ctrShpMap" val="fNode"/>
                              <dgm:param type="stAng" val="225"/>
                              <dgm:param type="spanAng" val="-90"/>
                            </dgm:alg>
                          </dgm:if>
                          <dgm:else name="Name332">
                            <dgm:alg type="cycle">
                              <dgm:param type="ctrShpMap" val="fNode"/>
                              <dgm:param type="stAng" val="0"/>
                              <dgm:param type="spanAng" val="-360"/>
                            </dgm:alg>
                          </dgm:else>
                        </dgm:choose>
                      </dgm:if>
                      <dgm:if name="Name333" axis="ch" ptType="node" func="cnt" op="gte" val="7">
                        <dgm:choose name="Name334">
                          <dgm:if name="Name335" axis="ch ch" ptType="node node" st="4 1" cnt="1 0" func="cnt" op="equ" val="1">
                            <dgm:alg type="cycle">
                              <dgm:param type="ctrShpMap" val="fNode"/>
                              <dgm:param type="stAng" val="205"/>
                            </dgm:alg>
                          </dgm:if>
                          <dgm:if name="Name336" axis="ch ch" ptType="node node" st="4 1" cnt="1 0" func="cnt" op="equ" val="2">
                            <dgm:alg type="cycle">
                              <dgm:param type="ctrShpMap" val="fNode"/>
                              <dgm:param type="stAng" val="250"/>
                              <dgm:param type="spanAng" val="-90"/>
                            </dgm:alg>
                          </dgm:if>
                          <dgm:else name="Name337">
                            <dgm:alg type="cycle">
                              <dgm:param type="ctrShpMap" val="fNode"/>
                              <dgm:param type="stAng" val="0"/>
                              <dgm:param type="spanAng" val="-360"/>
                            </dgm:alg>
                          </dgm:else>
                        </dgm:choose>
                      </dgm:if>
                      <dgm:else name="Name338"/>
                    </dgm:choose>
                  </dgm:else>
                </dgm:choose>
                <dgm:shape xmlns:r="http://schemas.openxmlformats.org/officeDocument/2006/relationships" r:blip="">
                  <dgm:adjLst/>
                </dgm:shape>
                <dgm:presOf/>
                <dgm:constrLst>
                  <dgm:constr type="sp" refType="w" fact="0.1"/>
                  <dgm:constr type="sibSp" refType="w" fact="0.1"/>
                </dgm:constrLst>
                <dgm:forEach name="Name339" axis="ch" ptType="node" st="4" cnt="1">
                  <dgm:layoutNode name="childCenter4"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40" axis="ch">
                    <dgm:forEach name="Name341" axis="self" ptType="parTrans">
                      <dgm:layoutNode name="Name342">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43" axis="self" ptType="node">
                      <dgm:layoutNode name="text4"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44" axis="ch" ptType="parTrans" st="4" cnt="1">
                <dgm:layoutNode name="Name345">
                  <dgm:alg type="conn">
                    <dgm:param type="dim" val="1D"/>
                    <dgm:param type="begPts" val="auto"/>
                    <dgm:param type="endPts" val="auto"/>
                    <dgm:param type="endSty" val="noArr"/>
                    <dgm:param type="srcNode" val="textCenter"/>
                    <dgm:param type="dstNode" val="childCenter4"/>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46"/>
          </dgm:choose>
          <dgm:choose name="Name347">
            <dgm:if name="Name348" axis="ch" ptType="node" func="cnt" op="gte" val="5">
              <dgm:layoutNode name="cycle_5">
                <dgm:choose name="Name349">
                  <dgm:if name="Name350" func="var" arg="dir" op="equ" val="norm">
                    <dgm:choose name="Name351">
                      <dgm:if name="Name352" axis="ch" ptType="node" func="cnt" op="equ" val="5">
                        <dgm:choose name="Name353">
                          <dgm:if name="Name354" axis="ch ch" ptType="node node" st="5 1" cnt="1 0" func="cnt" op="equ" val="1">
                            <dgm:alg type="cycle">
                              <dgm:param type="ctrShpMap" val="fNode"/>
                              <dgm:param type="stAng" val="288"/>
                            </dgm:alg>
                          </dgm:if>
                          <dgm:if name="Name355" axis="ch ch" ptType="node node" st="5 1" cnt="1 0" func="cnt" op="equ" val="2">
                            <dgm:alg type="cycle">
                              <dgm:param type="ctrShpMap" val="fNode"/>
                              <dgm:param type="stAng" val="243"/>
                              <dgm:param type="spanAng" val="90"/>
                            </dgm:alg>
                          </dgm:if>
                          <dgm:else name="Name356">
                            <dgm:alg type="cycle">
                              <dgm:param type="ctrShpMap" val="fNode"/>
                              <dgm:param type="stAng" val="0"/>
                              <dgm:param type="spanAng" val="360"/>
                            </dgm:alg>
                          </dgm:else>
                        </dgm:choose>
                      </dgm:if>
                      <dgm:if name="Name357" axis="ch" ptType="node" func="cnt" op="equ" val="6">
                        <dgm:choose name="Name358">
                          <dgm:if name="Name359" axis="ch ch" ptType="node node" st="5 1" cnt="1 0" func="cnt" op="equ" val="1">
                            <dgm:alg type="cycle">
                              <dgm:param type="ctrShpMap" val="fNode"/>
                              <dgm:param type="stAng" val="240"/>
                            </dgm:alg>
                          </dgm:if>
                          <dgm:if name="Name360" axis="ch ch" ptType="node node" st="5 1" cnt="1 0" func="cnt" op="equ" val="2">
                            <dgm:alg type="cycle">
                              <dgm:param type="ctrShpMap" val="fNode"/>
                              <dgm:param type="stAng" val="195"/>
                              <dgm:param type="spanAng" val="90"/>
                            </dgm:alg>
                          </dgm:if>
                          <dgm:else name="Name361">
                            <dgm:alg type="cycle">
                              <dgm:param type="ctrShpMap" val="fNode"/>
                              <dgm:param type="stAng" val="0"/>
                              <dgm:param type="spanAng" val="360"/>
                            </dgm:alg>
                          </dgm:else>
                        </dgm:choose>
                      </dgm:if>
                      <dgm:if name="Name362" axis="ch" ptType="node" func="cnt" op="gte" val="7">
                        <dgm:choose name="Name363">
                          <dgm:if name="Name364" axis="ch ch" ptType="node node" st="5 1" cnt="1 0" func="cnt" op="equ" val="1">
                            <dgm:alg type="cycle">
                              <dgm:param type="ctrShpMap" val="fNode"/>
                              <dgm:param type="stAng" val="205"/>
                            </dgm:alg>
                          </dgm:if>
                          <dgm:if name="Name365" axis="ch ch" ptType="node node" st="5 1" cnt="1 0" func="cnt" op="equ" val="2">
                            <dgm:alg type="cycle">
                              <dgm:param type="ctrShpMap" val="fNode"/>
                              <dgm:param type="stAng" val="160"/>
                              <dgm:param type="spanAng" val="90"/>
                            </dgm:alg>
                          </dgm:if>
                          <dgm:else name="Name366">
                            <dgm:alg type="cycle">
                              <dgm:param type="ctrShpMap" val="fNode"/>
                              <dgm:param type="stAng" val="0"/>
                              <dgm:param type="spanAng" val="360"/>
                            </dgm:alg>
                          </dgm:else>
                        </dgm:choose>
                      </dgm:if>
                      <dgm:else name="Name367"/>
                    </dgm:choose>
                  </dgm:if>
                  <dgm:else name="Name368">
                    <dgm:choose name="Name369">
                      <dgm:if name="Name370" axis="ch" ptType="node" func="cnt" op="equ" val="5">
                        <dgm:choose name="Name371">
                          <dgm:if name="Name372" axis="ch ch" ptType="node node" st="5 1" cnt="1 0" func="cnt" op="equ" val="1">
                            <dgm:alg type="cycle">
                              <dgm:param type="ctrShpMap" val="fNode"/>
                              <dgm:param type="stAng" val="72"/>
                            </dgm:alg>
                          </dgm:if>
                          <dgm:if name="Name373" axis="ch ch" ptType="node node" st="5 1" cnt="1 0" func="cnt" op="equ" val="2">
                            <dgm:alg type="cycle">
                              <dgm:param type="ctrShpMap" val="fNode"/>
                              <dgm:param type="stAng" val="117"/>
                              <dgm:param type="spanAng" val="-90"/>
                            </dgm:alg>
                          </dgm:if>
                          <dgm:else name="Name374">
                            <dgm:alg type="cycle">
                              <dgm:param type="ctrShpMap" val="fNode"/>
                              <dgm:param type="stAng" val="0"/>
                              <dgm:param type="spanAng" val="-360"/>
                            </dgm:alg>
                          </dgm:else>
                        </dgm:choose>
                      </dgm:if>
                      <dgm:if name="Name375" axis="ch" ptType="node" func="cnt" op="equ" val="6">
                        <dgm:choose name="Name376">
                          <dgm:if name="Name377" axis="ch ch" ptType="node node" st="5 1" cnt="1 0" func="cnt" op="equ" val="1">
                            <dgm:alg type="cycle">
                              <dgm:param type="ctrShpMap" val="fNode"/>
                              <dgm:param type="stAng" val="120"/>
                            </dgm:alg>
                          </dgm:if>
                          <dgm:if name="Name378" axis="ch ch" ptType="node node" st="5 1" cnt="1 0" func="cnt" op="equ" val="2">
                            <dgm:alg type="cycle">
                              <dgm:param type="ctrShpMap" val="fNode"/>
                              <dgm:param type="stAng" val="165"/>
                              <dgm:param type="spanAng" val="-90"/>
                            </dgm:alg>
                          </dgm:if>
                          <dgm:else name="Name379">
                            <dgm:alg type="cycle">
                              <dgm:param type="ctrShpMap" val="fNode"/>
                              <dgm:param type="stAng" val="0"/>
                              <dgm:param type="spanAng" val="-360"/>
                            </dgm:alg>
                          </dgm:else>
                        </dgm:choose>
                      </dgm:if>
                      <dgm:if name="Name380" axis="ch" ptType="node" func="cnt" op="gte" val="7">
                        <dgm:choose name="Name381">
                          <dgm:if name="Name382" axis="ch ch" ptType="node node" st="5 1" cnt="1 0" func="cnt" op="equ" val="1">
                            <dgm:alg type="cycle">
                              <dgm:param type="ctrShpMap" val="fNode"/>
                              <dgm:param type="stAng" val="154"/>
                            </dgm:alg>
                          </dgm:if>
                          <dgm:if name="Name383" axis="ch ch" ptType="node node" st="5 1" cnt="1 0" func="cnt" op="equ" val="2">
                            <dgm:alg type="cycle">
                              <dgm:param type="ctrShpMap" val="fNode"/>
                              <dgm:param type="stAng" val="199"/>
                              <dgm:param type="spanAng" val="-90"/>
                            </dgm:alg>
                          </dgm:if>
                          <dgm:else name="Name384">
                            <dgm:alg type="cycle">
                              <dgm:param type="ctrShpMap" val="fNode"/>
                              <dgm:param type="stAng" val="0"/>
                              <dgm:param type="spanAng" val="-360"/>
                            </dgm:alg>
                          </dgm:else>
                        </dgm:choose>
                      </dgm:if>
                      <dgm:else name="Name385"/>
                    </dgm:choose>
                  </dgm:else>
                </dgm:choose>
                <dgm:shape xmlns:r="http://schemas.openxmlformats.org/officeDocument/2006/relationships" r:blip="">
                  <dgm:adjLst/>
                </dgm:shape>
                <dgm:presOf/>
                <dgm:constrLst>
                  <dgm:constr type="sp" refType="w" fact="0.1"/>
                  <dgm:constr type="sibSp" refType="w" fact="0.1"/>
                </dgm:constrLst>
                <dgm:forEach name="Name386" axis="ch" ptType="node" st="5" cnt="1">
                  <dgm:layoutNode name="childCenter5"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87" axis="ch">
                    <dgm:forEach name="Name388" axis="self" ptType="parTrans">
                      <dgm:layoutNode name="Name38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90" axis="self" ptType="node">
                      <dgm:layoutNode name="text5"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91" axis="ch" ptType="parTrans" st="5" cnt="1">
                <dgm:layoutNode name="Name392">
                  <dgm:alg type="conn">
                    <dgm:param type="dim" val="1D"/>
                    <dgm:param type="begPts" val="auto"/>
                    <dgm:param type="endPts" val="auto"/>
                    <dgm:param type="endSty" val="noArr"/>
                    <dgm:param type="srcNode" val="textCenter"/>
                    <dgm:param type="dstNode" val="childCenter5"/>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93"/>
          </dgm:choose>
          <dgm:choose name="Name394">
            <dgm:if name="Name395" axis="ch" ptType="node" func="cnt" op="gte" val="6">
              <dgm:layoutNode name="cycle_6">
                <dgm:choose name="Name396">
                  <dgm:if name="Name397" func="var" arg="dir" op="equ" val="norm">
                    <dgm:choose name="Name398">
                      <dgm:if name="Name399" axis="ch" ptType="node" func="cnt" op="equ" val="6">
                        <dgm:choose name="Name400">
                          <dgm:if name="Name401" axis="ch ch" ptType="node node" st="6 1" cnt="1 0" func="cnt" op="equ" val="1">
                            <dgm:alg type="cycle">
                              <dgm:param type="ctrShpMap" val="fNode"/>
                              <dgm:param type="stAng" val="300"/>
                            </dgm:alg>
                          </dgm:if>
                          <dgm:if name="Name402" axis="ch ch" ptType="node node" st="6 1" cnt="1 0" func="cnt" op="equ" val="2">
                            <dgm:alg type="cycle">
                              <dgm:param type="ctrShpMap" val="fNode"/>
                              <dgm:param type="stAng" val="255"/>
                              <dgm:param type="spanAng" val="90"/>
                            </dgm:alg>
                          </dgm:if>
                          <dgm:else name="Name403">
                            <dgm:alg type="cycle">
                              <dgm:param type="ctrShpMap" val="fNode"/>
                              <dgm:param type="stAng" val="0"/>
                              <dgm:param type="spanAng" val="360"/>
                            </dgm:alg>
                          </dgm:else>
                        </dgm:choose>
                      </dgm:if>
                      <dgm:if name="Name404" axis="ch" ptType="node" func="cnt" op="gte" val="7">
                        <dgm:choose name="Name405">
                          <dgm:if name="Name406" axis="ch ch" ptType="node node" st="6 1" cnt="1 0" func="cnt" op="equ" val="1">
                            <dgm:alg type="cycle">
                              <dgm:param type="ctrShpMap" val="fNode"/>
                              <dgm:param type="stAng" val="257"/>
                            </dgm:alg>
                          </dgm:if>
                          <dgm:if name="Name407" axis="ch ch" ptType="node node" st="6 1" cnt="1 0" func="cnt" op="equ" val="2">
                            <dgm:alg type="cycle">
                              <dgm:param type="ctrShpMap" val="fNode"/>
                              <dgm:param type="stAng" val="212"/>
                              <dgm:param type="spanAng" val="90"/>
                            </dgm:alg>
                          </dgm:if>
                          <dgm:else name="Name408">
                            <dgm:alg type="cycle">
                              <dgm:param type="ctrShpMap" val="fNode"/>
                              <dgm:param type="stAng" val="0"/>
                              <dgm:param type="spanAng" val="360"/>
                            </dgm:alg>
                          </dgm:else>
                        </dgm:choose>
                      </dgm:if>
                      <dgm:else name="Name409"/>
                    </dgm:choose>
                  </dgm:if>
                  <dgm:else name="Name410">
                    <dgm:choose name="Name411">
                      <dgm:if name="Name412" axis="ch" ptType="node" func="cnt" op="equ" val="6">
                        <dgm:choose name="Name413">
                          <dgm:if name="Name414" axis="ch ch" ptType="node node" st="6 1" cnt="1 0" func="cnt" op="equ" val="1">
                            <dgm:alg type="cycle">
                              <dgm:param type="ctrShpMap" val="fNode"/>
                              <dgm:param type="stAng" val="60"/>
                            </dgm:alg>
                          </dgm:if>
                          <dgm:if name="Name415" axis="ch ch" ptType="node node" st="6 1" cnt="1 0" func="cnt" op="equ" val="2">
                            <dgm:alg type="cycle">
                              <dgm:param type="ctrShpMap" val="fNode"/>
                              <dgm:param type="stAng" val="105"/>
                              <dgm:param type="spanAng" val="-90"/>
                            </dgm:alg>
                          </dgm:if>
                          <dgm:else name="Name416">
                            <dgm:alg type="cycle">
                              <dgm:param type="ctrShpMap" val="fNode"/>
                              <dgm:param type="stAng" val="0"/>
                              <dgm:param type="spanAng" val="-360"/>
                            </dgm:alg>
                          </dgm:else>
                        </dgm:choose>
                      </dgm:if>
                      <dgm:if name="Name417" axis="ch" ptType="node" func="cnt" op="gte" val="7">
                        <dgm:choose name="Name418">
                          <dgm:if name="Name419" axis="ch ch" ptType="node node" st="6 1" cnt="1 0" func="cnt" op="equ" val="1">
                            <dgm:alg type="cycle">
                              <dgm:param type="ctrShpMap" val="fNode"/>
                              <dgm:param type="stAng" val="102"/>
                            </dgm:alg>
                          </dgm:if>
                          <dgm:if name="Name420" axis="ch ch" ptType="node node" st="6 1" cnt="1 0" func="cnt" op="equ" val="2">
                            <dgm:alg type="cycle">
                              <dgm:param type="ctrShpMap" val="fNode"/>
                              <dgm:param type="stAng" val="147"/>
                              <dgm:param type="spanAng" val="-90"/>
                            </dgm:alg>
                          </dgm:if>
                          <dgm:else name="Name421">
                            <dgm:alg type="cycle">
                              <dgm:param type="ctrShpMap" val="fNode"/>
                              <dgm:param type="stAng" val="0"/>
                              <dgm:param type="spanAng" val="-360"/>
                            </dgm:alg>
                          </dgm:else>
                        </dgm:choose>
                      </dgm:if>
                      <dgm:else name="Name422"/>
                    </dgm:choose>
                  </dgm:else>
                </dgm:choose>
                <dgm:shape xmlns:r="http://schemas.openxmlformats.org/officeDocument/2006/relationships" r:blip="">
                  <dgm:adjLst/>
                </dgm:shape>
                <dgm:presOf/>
                <dgm:constrLst>
                  <dgm:constr type="sp" refType="w" fact="0.1"/>
                  <dgm:constr type="sibSp" refType="w" fact="0.1"/>
                </dgm:constrLst>
                <dgm:forEach name="Name423" axis="ch" ptType="node" st="6" cnt="1">
                  <dgm:layoutNode name="childCenter6"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24" axis="ch">
                    <dgm:forEach name="Name425" axis="self" ptType="parTrans">
                      <dgm:layoutNode name="Name42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27" axis="self" ptType="node">
                      <dgm:layoutNode name="text6"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28" axis="ch" ptType="parTrans" st="6" cnt="1">
                <dgm:layoutNode name="Name429">
                  <dgm:alg type="conn">
                    <dgm:param type="dim" val="1D"/>
                    <dgm:param type="begPts" val="auto"/>
                    <dgm:param type="endPts" val="auto"/>
                    <dgm:param type="endSty" val="noArr"/>
                    <dgm:param type="srcNode" val="textCenter"/>
                    <dgm:param type="dstNode" val="childCenter6"/>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30"/>
          </dgm:choose>
          <dgm:choose name="Name431">
            <dgm:if name="Name432" axis="ch" ptType="node" func="cnt" op="gte" val="7">
              <dgm:layoutNode name="cycle_7">
                <dgm:choose name="Name433">
                  <dgm:if name="Name434" func="var" arg="dir" op="equ" val="norm">
                    <dgm:choose name="Name435">
                      <dgm:if name="Name436" axis="ch" ptType="node" func="cnt" op="gte" val="7">
                        <dgm:choose name="Name437">
                          <dgm:if name="Name438" axis="ch ch" ptType="node node" st="7 1" cnt="1 0" func="cnt" op="equ" val="1">
                            <dgm:alg type="cycle">
                              <dgm:param type="ctrShpMap" val="fNode"/>
                              <dgm:param type="stAng" val="308"/>
                            </dgm:alg>
                          </dgm:if>
                          <dgm:if name="Name439" axis="ch ch" ptType="node node" st="7 1" cnt="1 0" func="cnt" op="equ" val="2">
                            <dgm:alg type="cycle">
                              <dgm:param type="ctrShpMap" val="fNode"/>
                              <dgm:param type="stAng" val="263"/>
                              <dgm:param type="spanAng" val="90"/>
                            </dgm:alg>
                          </dgm:if>
                          <dgm:else name="Name440">
                            <dgm:alg type="cycle">
                              <dgm:param type="ctrShpMap" val="fNode"/>
                              <dgm:param type="stAng" val="0"/>
                              <dgm:param type="spanAng" val="360"/>
                            </dgm:alg>
                          </dgm:else>
                        </dgm:choose>
                      </dgm:if>
                      <dgm:else name="Name441"/>
                    </dgm:choose>
                  </dgm:if>
                  <dgm:else name="Name442">
                    <dgm:choose name="Name443">
                      <dgm:if name="Name444" axis="ch" ptType="node" func="cnt" op="gte" val="7">
                        <dgm:choose name="Name445">
                          <dgm:if name="Name446" axis="ch ch" ptType="node node" st="7 1" cnt="1 0" func="cnt" op="equ" val="1">
                            <dgm:alg type="cycle">
                              <dgm:param type="ctrShpMap" val="fNode"/>
                              <dgm:param type="stAng" val="51"/>
                            </dgm:alg>
                          </dgm:if>
                          <dgm:if name="Name447" axis="ch ch" ptType="node node" st="7 1" cnt="1 0" func="cnt" op="equ" val="2">
                            <dgm:alg type="cycle">
                              <dgm:param type="ctrShpMap" val="fNode"/>
                              <dgm:param type="stAng" val="96"/>
                              <dgm:param type="spanAng" val="-90"/>
                            </dgm:alg>
                          </dgm:if>
                          <dgm:else name="Name448">
                            <dgm:alg type="cycle">
                              <dgm:param type="ctrShpMap" val="fNode"/>
                              <dgm:param type="stAng" val="0"/>
                              <dgm:param type="spanAng" val="-360"/>
                            </dgm:alg>
                          </dgm:else>
                        </dgm:choose>
                      </dgm:if>
                      <dgm:else name="Name449"/>
                    </dgm:choose>
                  </dgm:else>
                </dgm:choose>
                <dgm:shape xmlns:r="http://schemas.openxmlformats.org/officeDocument/2006/relationships" r:blip="">
                  <dgm:adjLst/>
                </dgm:shape>
                <dgm:presOf/>
                <dgm:constrLst>
                  <dgm:constr type="sp" refType="w" fact="0.1"/>
                  <dgm:constr type="sibSp" refType="w" fact="0.1"/>
                </dgm:constrLst>
                <dgm:forEach name="Name450" axis="ch" ptType="node" st="7" cnt="1">
                  <dgm:layoutNode name="childCenter7"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51" axis="ch">
                    <dgm:forEach name="Name452" axis="self" ptType="parTrans">
                      <dgm:layoutNode name="Name453">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54" axis="self" ptType="node">
                      <dgm:layoutNode name="text7"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55" axis="ch" ptType="parTrans" st="7" cnt="1">
                <dgm:layoutNode name="Name456">
                  <dgm:alg type="conn">
                    <dgm:param type="dim" val="1D"/>
                    <dgm:param type="begPts" val="auto"/>
                    <dgm:param type="endPts" val="auto"/>
                    <dgm:param type="endSty" val="noArr"/>
                    <dgm:param type="srcNode" val="textCenter"/>
                    <dgm:param type="dstNode" val="childCenter7"/>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5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pyramid3">
  <dgm:title val=""/>
  <dgm:desc val=""/>
  <dgm:catLst>
    <dgm:cat type="pyramid" pri="2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T"/>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T"/>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rev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t"/>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c6f91993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c6f91993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41608814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ltLang="zh-TW" dirty="0"/>
              <a:t>1. </a:t>
            </a:r>
            <a:r>
              <a:rPr lang="zh-TW" altLang="en-US" dirty="0"/>
              <a:t>對稱性是底層的不變性</a:t>
            </a:r>
          </a:p>
          <a:p>
            <a:r>
              <a:rPr lang="en-US" altLang="zh-TW" dirty="0"/>
              <a:t>2. </a:t>
            </a:r>
            <a:r>
              <a:rPr lang="zh-TW" altLang="en-US" dirty="0"/>
              <a:t>在</a:t>
            </a:r>
            <a:r>
              <a:rPr lang="en-US" dirty="0"/>
              <a:t>Cyberspace</a:t>
            </a:r>
            <a:r>
              <a:rPr lang="zh-TW" altLang="en-US" dirty="0"/>
              <a:t>上，數據、操作數據的方式、操作數據的基礎架構，是資產的根本</a:t>
            </a:r>
          </a:p>
          <a:p>
            <a:r>
              <a:rPr lang="en-US" altLang="zh-TW" dirty="0"/>
              <a:t>3. </a:t>
            </a:r>
            <a:r>
              <a:rPr lang="zh-TW" altLang="en-US" dirty="0"/>
              <a:t>邏輯模型是凝聚群體意識的有效框架</a:t>
            </a:r>
          </a:p>
          <a:p>
            <a:r>
              <a:rPr lang="en-US" altLang="zh-TW" dirty="0"/>
              <a:t>4. </a:t>
            </a:r>
            <a:r>
              <a:rPr lang="en-US" dirty="0" err="1"/>
              <a:t>Devops</a:t>
            </a:r>
            <a:r>
              <a:rPr lang="en-US" dirty="0"/>
              <a:t> </a:t>
            </a:r>
            <a:r>
              <a:rPr lang="zh-TW" altLang="en-US" dirty="0"/>
              <a:t>能夠高效實現不同規模的</a:t>
            </a:r>
            <a:r>
              <a:rPr lang="en-US" dirty="0"/>
              <a:t>Logic Model, </a:t>
            </a:r>
            <a:r>
              <a:rPr lang="zh-TW" altLang="en-US" dirty="0"/>
              <a:t>藉由（不同層次）數據可視與可控</a:t>
            </a:r>
            <a:endParaRPr lang="en-TW" dirty="0"/>
          </a:p>
        </p:txBody>
      </p:sp>
    </p:spTree>
    <p:extLst>
      <p:ext uri="{BB962C8B-B14F-4D97-AF65-F5344CB8AC3E}">
        <p14:creationId xmlns:p14="http://schemas.microsoft.com/office/powerpoint/2010/main" val="33672770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5">
            <a:extLst>
              <a:ext uri="{FF2B5EF4-FFF2-40B4-BE49-F238E27FC236}">
                <a16:creationId xmlns:a16="http://schemas.microsoft.com/office/drawing/2014/main" id="{062BEDD6-C79D-5346-A468-A28AA4F94EF7}"/>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6B1FDAAE-54B5-0443-8FA9-953152AEC3A1}"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2</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54275" name="Rectangle 2">
            <a:extLst>
              <a:ext uri="{FF2B5EF4-FFF2-40B4-BE49-F238E27FC236}">
                <a16:creationId xmlns:a16="http://schemas.microsoft.com/office/drawing/2014/main" id="{F03D1F8E-4BDE-784A-9B65-674D99710C76}"/>
              </a:ext>
            </a:extLst>
          </p:cNvPr>
          <p:cNvSpPr>
            <a:spLocks noGrp="1" noRot="1" noChangeAspect="1" noChangeArrowheads="1" noTextEdit="1"/>
          </p:cNvSpPr>
          <p:nvPr>
            <p:ph type="sldImg"/>
          </p:nvPr>
        </p:nvSpPr>
        <p:spPr>
          <a:xfrm>
            <a:off x="381000" y="685800"/>
            <a:ext cx="6096000" cy="3429000"/>
          </a:xfrm>
          <a:ln/>
        </p:spPr>
      </p:sp>
      <p:sp>
        <p:nvSpPr>
          <p:cNvPr id="54276" name="Rectangle 3">
            <a:extLst>
              <a:ext uri="{FF2B5EF4-FFF2-40B4-BE49-F238E27FC236}">
                <a16:creationId xmlns:a16="http://schemas.microsoft.com/office/drawing/2014/main" id="{B27C2C9B-BDF1-4A46-9E2A-8A8CB898F713}"/>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25104463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5">
            <a:extLst>
              <a:ext uri="{FF2B5EF4-FFF2-40B4-BE49-F238E27FC236}">
                <a16:creationId xmlns:a16="http://schemas.microsoft.com/office/drawing/2014/main" id="{062BEDD6-C79D-5346-A468-A28AA4F94EF7}"/>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6B1FDAAE-54B5-0443-8FA9-953152AEC3A1}"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3</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54275" name="Rectangle 2">
            <a:extLst>
              <a:ext uri="{FF2B5EF4-FFF2-40B4-BE49-F238E27FC236}">
                <a16:creationId xmlns:a16="http://schemas.microsoft.com/office/drawing/2014/main" id="{F03D1F8E-4BDE-784A-9B65-674D99710C76}"/>
              </a:ext>
            </a:extLst>
          </p:cNvPr>
          <p:cNvSpPr>
            <a:spLocks noGrp="1" noRot="1" noChangeAspect="1" noChangeArrowheads="1" noTextEdit="1"/>
          </p:cNvSpPr>
          <p:nvPr>
            <p:ph type="sldImg"/>
          </p:nvPr>
        </p:nvSpPr>
        <p:spPr>
          <a:xfrm>
            <a:off x="381000" y="685800"/>
            <a:ext cx="6096000" cy="3429000"/>
          </a:xfrm>
          <a:ln/>
        </p:spPr>
      </p:sp>
      <p:sp>
        <p:nvSpPr>
          <p:cNvPr id="54276" name="Rectangle 3">
            <a:extLst>
              <a:ext uri="{FF2B5EF4-FFF2-40B4-BE49-F238E27FC236}">
                <a16:creationId xmlns:a16="http://schemas.microsoft.com/office/drawing/2014/main" id="{B27C2C9B-BDF1-4A46-9E2A-8A8CB898F713}"/>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35066897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c6f9199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c6f91993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578976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8174224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20979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2618891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7224163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“historian James </a:t>
            </a:r>
            <a:r>
              <a:rPr lang="en-US" dirty="0" err="1"/>
              <a:t>Aho</a:t>
            </a:r>
            <a:r>
              <a:rPr lang="en-US" dirty="0"/>
              <a:t> linked double-entry bookkeeping to the ancient art of rhetoric,”</a:t>
            </a:r>
          </a:p>
          <a:p>
            <a:endParaRPr lang="en-US" dirty="0"/>
          </a:p>
          <a:p>
            <a:r>
              <a:rPr lang="en-US" dirty="0"/>
              <a:t>Excerpt From: Jane Gleeson-White. “Double Entry.” Apple Books. </a:t>
            </a:r>
          </a:p>
        </p:txBody>
      </p:sp>
      <p:sp>
        <p:nvSpPr>
          <p:cNvPr id="4" name="Slide Number Placeholder 3"/>
          <p:cNvSpPr>
            <a:spLocks noGrp="1"/>
          </p:cNvSpPr>
          <p:nvPr>
            <p:ph type="sldNum" sz="quarter" idx="5"/>
          </p:nvPr>
        </p:nvSpPr>
        <p:spPr/>
        <p:txBody>
          <a:bodyPr/>
          <a:lstStyle/>
          <a:p>
            <a:fld id="{12C4D98E-41F1-674D-B398-2AC8E6617851}" type="slidenum">
              <a:rPr lang="en-US" smtClean="0"/>
              <a:t>19</a:t>
            </a:fld>
            <a:endParaRPr lang="en-US"/>
          </a:p>
        </p:txBody>
      </p:sp>
    </p:spTree>
    <p:extLst>
      <p:ext uri="{BB962C8B-B14F-4D97-AF65-F5344CB8AC3E}">
        <p14:creationId xmlns:p14="http://schemas.microsoft.com/office/powerpoint/2010/main" val="13577752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CUSTOM_17">
    <p:spTree>
      <p:nvGrpSpPr>
        <p:cNvPr id="1" name=""/>
        <p:cNvGrpSpPr/>
        <p:nvPr/>
      </p:nvGrpSpPr>
      <p:grpSpPr>
        <a:xfrm>
          <a:off x="0" y="0"/>
          <a:ext cx="0" cy="0"/>
          <a:chOff x="0" y="0"/>
          <a:chExt cx="0" cy="0"/>
        </a:xfrm>
      </p:grpSpPr>
      <p:sp>
        <p:nvSpPr>
          <p:cNvPr id="20" name="Title Text"/>
          <p:cNvSpPr txBox="1">
            <a:spLocks noGrp="1"/>
          </p:cNvSpPr>
          <p:nvPr>
            <p:ph type="title"/>
          </p:nvPr>
        </p:nvSpPr>
        <p:spPr>
          <a:xfrm>
            <a:off x="3385875" y="2098650"/>
            <a:ext cx="2372401" cy="946200"/>
          </a:xfrm>
          <a:prstGeom prst="rect">
            <a:avLst/>
          </a:prstGeom>
        </p:spPr>
        <p:txBody>
          <a:bodyPr anchor="ctr">
            <a:normAutofit/>
          </a:bodyPr>
          <a:lstStyle>
            <a:lvl1pPr algn="ctr">
              <a:defRPr sz="3000">
                <a:solidFill>
                  <a:srgbClr val="00FFCD"/>
                </a:solidFill>
              </a:defRPr>
            </a:lvl1pPr>
          </a:lstStyle>
          <a:p>
            <a:r>
              <a:t>Title Text</a:t>
            </a:r>
          </a:p>
        </p:txBody>
      </p:sp>
      <p:sp>
        <p:nvSpPr>
          <p:cNvPr id="21" name="Body Level One…"/>
          <p:cNvSpPr txBox="1">
            <a:spLocks noGrp="1"/>
          </p:cNvSpPr>
          <p:nvPr>
            <p:ph type="body" sz="quarter" idx="1"/>
          </p:nvPr>
        </p:nvSpPr>
        <p:spPr>
          <a:xfrm>
            <a:off x="690445" y="656478"/>
            <a:ext cx="1674301" cy="572400"/>
          </a:xfrm>
          <a:prstGeom prst="rect">
            <a:avLst/>
          </a:prstGeom>
        </p:spPr>
        <p:txBody>
          <a:bodyPr>
            <a:normAutofit/>
          </a:bodyPr>
          <a:lstStyle>
            <a:lvl1pPr marL="304800" indent="-152400" algn="r">
              <a:lnSpc>
                <a:spcPct val="100000"/>
              </a:lnSpc>
              <a:buClrTx/>
              <a:buSzTx/>
              <a:buFontTx/>
              <a:buNone/>
              <a:defRPr sz="900">
                <a:solidFill>
                  <a:srgbClr val="FFFFFF"/>
                </a:solidFill>
              </a:defRPr>
            </a:lvl1pPr>
            <a:lvl2pPr marL="304800" indent="304800" algn="r">
              <a:lnSpc>
                <a:spcPct val="100000"/>
              </a:lnSpc>
              <a:buClrTx/>
              <a:buSzTx/>
              <a:buFontTx/>
              <a:buNone/>
              <a:defRPr sz="900">
                <a:solidFill>
                  <a:srgbClr val="FFFFFF"/>
                </a:solidFill>
              </a:defRPr>
            </a:lvl2pPr>
            <a:lvl3pPr marL="304800" indent="762000" algn="r">
              <a:lnSpc>
                <a:spcPct val="100000"/>
              </a:lnSpc>
              <a:buClrTx/>
              <a:buSzTx/>
              <a:buFontTx/>
              <a:buNone/>
              <a:defRPr sz="900">
                <a:solidFill>
                  <a:srgbClr val="FFFFFF"/>
                </a:solidFill>
              </a:defRPr>
            </a:lvl3pPr>
            <a:lvl4pPr marL="304800" indent="1219200" algn="r">
              <a:lnSpc>
                <a:spcPct val="100000"/>
              </a:lnSpc>
              <a:buClrTx/>
              <a:buSzTx/>
              <a:buFontTx/>
              <a:buNone/>
              <a:defRPr sz="900">
                <a:solidFill>
                  <a:srgbClr val="FFFFFF"/>
                </a:solidFill>
              </a:defRPr>
            </a:lvl4pPr>
            <a:lvl5pPr marL="304800" indent="1676400" algn="r">
              <a:lnSpc>
                <a:spcPct val="100000"/>
              </a:lnSpc>
              <a:buClrTx/>
              <a:buSzTx/>
              <a:buFontTx/>
              <a:buNone/>
              <a:defRPr sz="9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2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007227673"/>
      </p:ext>
    </p:extLst>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CUSTOM_18">
    <p:spTree>
      <p:nvGrpSpPr>
        <p:cNvPr id="1" name=""/>
        <p:cNvGrpSpPr/>
        <p:nvPr/>
      </p:nvGrpSpPr>
      <p:grpSpPr>
        <a:xfrm>
          <a:off x="0" y="0"/>
          <a:ext cx="0" cy="0"/>
          <a:chOff x="0" y="0"/>
          <a:chExt cx="0" cy="0"/>
        </a:xfrm>
      </p:grpSpPr>
      <p:sp>
        <p:nvSpPr>
          <p:cNvPr id="29" name="Title Text"/>
          <p:cNvSpPr txBox="1">
            <a:spLocks noGrp="1"/>
          </p:cNvSpPr>
          <p:nvPr>
            <p:ph type="title"/>
          </p:nvPr>
        </p:nvSpPr>
        <p:spPr>
          <a:xfrm>
            <a:off x="1147650" y="3085150"/>
            <a:ext cx="5005500" cy="1022101"/>
          </a:xfrm>
          <a:prstGeom prst="rect">
            <a:avLst/>
          </a:prstGeom>
        </p:spPr>
        <p:txBody>
          <a:bodyPr anchor="ctr">
            <a:normAutofit/>
          </a:bodyPr>
          <a:lstStyle>
            <a:lvl1pPr>
              <a:defRPr sz="3600">
                <a:solidFill>
                  <a:srgbClr val="00FFCD"/>
                </a:solidFill>
              </a:defRPr>
            </a:lvl1pPr>
          </a:lstStyle>
          <a:p>
            <a:r>
              <a:t>Title Text</a:t>
            </a:r>
          </a:p>
        </p:txBody>
      </p:sp>
      <p:sp>
        <p:nvSpPr>
          <p:cNvPr id="30" name="Body Level One…"/>
          <p:cNvSpPr txBox="1">
            <a:spLocks noGrp="1"/>
          </p:cNvSpPr>
          <p:nvPr>
            <p:ph type="body" sz="quarter" idx="1"/>
          </p:nvPr>
        </p:nvSpPr>
        <p:spPr>
          <a:xfrm>
            <a:off x="1147575" y="4028959"/>
            <a:ext cx="4224900" cy="536701"/>
          </a:xfrm>
          <a:prstGeom prst="rect">
            <a:avLst/>
          </a:prstGeom>
        </p:spPr>
        <p:txBody>
          <a:bodyPr>
            <a:normAutofit/>
          </a:bodyPr>
          <a:lstStyle>
            <a:lvl1pPr marL="304800" indent="-152400">
              <a:lnSpc>
                <a:spcPct val="100000"/>
              </a:lnSpc>
              <a:buClrTx/>
              <a:buSzTx/>
              <a:buFontTx/>
              <a:buNone/>
              <a:defRPr sz="1100">
                <a:solidFill>
                  <a:srgbClr val="FFFFFF"/>
                </a:solidFill>
              </a:defRPr>
            </a:lvl1pPr>
            <a:lvl2pPr marL="304800" indent="304800">
              <a:lnSpc>
                <a:spcPct val="100000"/>
              </a:lnSpc>
              <a:buClrTx/>
              <a:buSzTx/>
              <a:buFontTx/>
              <a:buNone/>
              <a:defRPr sz="1100">
                <a:solidFill>
                  <a:srgbClr val="FFFFFF"/>
                </a:solidFill>
              </a:defRPr>
            </a:lvl2pPr>
            <a:lvl3pPr marL="304800" indent="762000">
              <a:lnSpc>
                <a:spcPct val="100000"/>
              </a:lnSpc>
              <a:buClrTx/>
              <a:buSzTx/>
              <a:buFontTx/>
              <a:buNone/>
              <a:defRPr sz="1100">
                <a:solidFill>
                  <a:srgbClr val="FFFFFF"/>
                </a:solidFill>
              </a:defRPr>
            </a:lvl3pPr>
            <a:lvl4pPr marL="304800" indent="1219200">
              <a:lnSpc>
                <a:spcPct val="100000"/>
              </a:lnSpc>
              <a:buClrTx/>
              <a:buSzTx/>
              <a:buFontTx/>
              <a:buNone/>
              <a:defRPr sz="1100">
                <a:solidFill>
                  <a:srgbClr val="FFFFFF"/>
                </a:solidFill>
              </a:defRPr>
            </a:lvl4pPr>
            <a:lvl5pPr marL="304800" indent="1676400">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3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863870110"/>
      </p:ext>
    </p:extLst>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CUSTOM_12">
    <p:spTree>
      <p:nvGrpSpPr>
        <p:cNvPr id="1" name=""/>
        <p:cNvGrpSpPr/>
        <p:nvPr/>
      </p:nvGrpSpPr>
      <p:grpSpPr>
        <a:xfrm>
          <a:off x="0" y="0"/>
          <a:ext cx="0" cy="0"/>
          <a:chOff x="0" y="0"/>
          <a:chExt cx="0" cy="0"/>
        </a:xfrm>
      </p:grpSpPr>
      <p:sp>
        <p:nvSpPr>
          <p:cNvPr id="38" name="Title Text"/>
          <p:cNvSpPr txBox="1">
            <a:spLocks noGrp="1"/>
          </p:cNvSpPr>
          <p:nvPr>
            <p:ph type="title"/>
          </p:nvPr>
        </p:nvSpPr>
        <p:spPr>
          <a:xfrm>
            <a:off x="2638350" y="376497"/>
            <a:ext cx="3867300" cy="2054102"/>
          </a:xfrm>
          <a:prstGeom prst="rect">
            <a:avLst/>
          </a:prstGeom>
        </p:spPr>
        <p:txBody>
          <a:bodyPr anchor="b">
            <a:normAutofit/>
          </a:bodyPr>
          <a:lstStyle>
            <a:lvl1pPr algn="ctr">
              <a:defRPr>
                <a:solidFill>
                  <a:srgbClr val="00FFCD"/>
                </a:solidFill>
              </a:defRPr>
            </a:lvl1pPr>
          </a:lstStyle>
          <a:p>
            <a:r>
              <a:t>Title Text</a:t>
            </a:r>
          </a:p>
        </p:txBody>
      </p:sp>
      <p:sp>
        <p:nvSpPr>
          <p:cNvPr id="39" name="Body Level One…"/>
          <p:cNvSpPr txBox="1">
            <a:spLocks noGrp="1"/>
          </p:cNvSpPr>
          <p:nvPr>
            <p:ph type="body" sz="quarter" idx="1"/>
          </p:nvPr>
        </p:nvSpPr>
        <p:spPr>
          <a:xfrm>
            <a:off x="2459550" y="2314225"/>
            <a:ext cx="4224900" cy="1784401"/>
          </a:xfrm>
          <a:prstGeom prst="rect">
            <a:avLst/>
          </a:prstGeom>
        </p:spPr>
        <p:txBody>
          <a:bodyPr>
            <a:normAutofit/>
          </a:bodyPr>
          <a:lstStyle>
            <a:lvl1pPr marL="304800" indent="-152400" algn="ctr">
              <a:lnSpc>
                <a:spcPct val="100000"/>
              </a:lnSpc>
              <a:buClrTx/>
              <a:buSzTx/>
              <a:buFontTx/>
              <a:buNone/>
              <a:defRPr sz="1100">
                <a:solidFill>
                  <a:srgbClr val="FFFFFF"/>
                </a:solidFill>
              </a:defRPr>
            </a:lvl1pPr>
            <a:lvl2pPr marL="304800" indent="304800" algn="ctr">
              <a:lnSpc>
                <a:spcPct val="100000"/>
              </a:lnSpc>
              <a:buClrTx/>
              <a:buSzTx/>
              <a:buFontTx/>
              <a:buNone/>
              <a:defRPr sz="1100">
                <a:solidFill>
                  <a:srgbClr val="FFFFFF"/>
                </a:solidFill>
              </a:defRPr>
            </a:lvl2pPr>
            <a:lvl3pPr marL="304800" indent="762000" algn="ctr">
              <a:lnSpc>
                <a:spcPct val="100000"/>
              </a:lnSpc>
              <a:buClrTx/>
              <a:buSzTx/>
              <a:buFontTx/>
              <a:buNone/>
              <a:defRPr sz="1100">
                <a:solidFill>
                  <a:srgbClr val="FFFFFF"/>
                </a:solidFill>
              </a:defRPr>
            </a:lvl3pPr>
            <a:lvl4pPr marL="304800" indent="1219200" algn="ctr">
              <a:lnSpc>
                <a:spcPct val="100000"/>
              </a:lnSpc>
              <a:buClrTx/>
              <a:buSzTx/>
              <a:buFontTx/>
              <a:buNone/>
              <a:defRPr sz="1100">
                <a:solidFill>
                  <a:srgbClr val="FFFFFF"/>
                </a:solidFill>
              </a:defRPr>
            </a:lvl4pPr>
            <a:lvl5pPr marL="304800" indent="1676400" algn="ct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4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621685766"/>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CUSTOM_15">
    <p:spTree>
      <p:nvGrpSpPr>
        <p:cNvPr id="1" name=""/>
        <p:cNvGrpSpPr/>
        <p:nvPr/>
      </p:nvGrpSpPr>
      <p:grpSpPr>
        <a:xfrm>
          <a:off x="0" y="0"/>
          <a:ext cx="0" cy="0"/>
          <a:chOff x="0" y="0"/>
          <a:chExt cx="0" cy="0"/>
        </a:xfrm>
      </p:grpSpPr>
      <p:sp>
        <p:nvSpPr>
          <p:cNvPr id="47"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4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896527864"/>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CUSTOM_21">
    <p:spTree>
      <p:nvGrpSpPr>
        <p:cNvPr id="1" name=""/>
        <p:cNvGrpSpPr/>
        <p:nvPr/>
      </p:nvGrpSpPr>
      <p:grpSpPr>
        <a:xfrm>
          <a:off x="0" y="0"/>
          <a:ext cx="0" cy="0"/>
          <a:chOff x="0" y="0"/>
          <a:chExt cx="0" cy="0"/>
        </a:xfrm>
      </p:grpSpPr>
      <p:sp>
        <p:nvSpPr>
          <p:cNvPr id="55" name="Title Text"/>
          <p:cNvSpPr txBox="1">
            <a:spLocks noGrp="1"/>
          </p:cNvSpPr>
          <p:nvPr>
            <p:ph type="title"/>
          </p:nvPr>
        </p:nvSpPr>
        <p:spPr>
          <a:xfrm>
            <a:off x="2747778" y="2635674"/>
            <a:ext cx="5195701" cy="1921201"/>
          </a:xfrm>
          <a:prstGeom prst="rect">
            <a:avLst/>
          </a:prstGeom>
        </p:spPr>
        <p:txBody>
          <a:bodyPr anchor="ctr">
            <a:normAutofit/>
          </a:bodyPr>
          <a:lstStyle>
            <a:lvl1pPr algn="r">
              <a:defRPr sz="3600">
                <a:solidFill>
                  <a:srgbClr val="00FFCD"/>
                </a:solidFill>
              </a:defRPr>
            </a:lvl1pPr>
          </a:lstStyle>
          <a:p>
            <a:r>
              <a:t>Title Text</a:t>
            </a:r>
          </a:p>
        </p:txBody>
      </p:sp>
      <p:sp>
        <p:nvSpPr>
          <p:cNvPr id="56" name="Body Level One…"/>
          <p:cNvSpPr txBox="1">
            <a:spLocks noGrp="1"/>
          </p:cNvSpPr>
          <p:nvPr>
            <p:ph type="body" sz="quarter" idx="1"/>
          </p:nvPr>
        </p:nvSpPr>
        <p:spPr>
          <a:xfrm>
            <a:off x="3718578" y="4030481"/>
            <a:ext cx="4224901" cy="536701"/>
          </a:xfrm>
          <a:prstGeom prst="rect">
            <a:avLst/>
          </a:prstGeom>
        </p:spPr>
        <p:txBody>
          <a:bodyPr>
            <a:normAutofit/>
          </a:bodyPr>
          <a:lstStyle>
            <a:lvl1pPr marL="304800" indent="-152400" algn="r">
              <a:lnSpc>
                <a:spcPct val="100000"/>
              </a:lnSpc>
              <a:buClrTx/>
              <a:buSzTx/>
              <a:buFontTx/>
              <a:buNone/>
              <a:defRPr sz="1100">
                <a:solidFill>
                  <a:srgbClr val="FFFFFF"/>
                </a:solidFill>
              </a:defRPr>
            </a:lvl1pPr>
            <a:lvl2pPr marL="304800" indent="304800" algn="r">
              <a:lnSpc>
                <a:spcPct val="100000"/>
              </a:lnSpc>
              <a:buClrTx/>
              <a:buSzTx/>
              <a:buFontTx/>
              <a:buNone/>
              <a:defRPr sz="1100">
                <a:solidFill>
                  <a:srgbClr val="FFFFFF"/>
                </a:solidFill>
              </a:defRPr>
            </a:lvl2pPr>
            <a:lvl3pPr marL="304800" indent="762000" algn="r">
              <a:lnSpc>
                <a:spcPct val="100000"/>
              </a:lnSpc>
              <a:buClrTx/>
              <a:buSzTx/>
              <a:buFontTx/>
              <a:buNone/>
              <a:defRPr sz="1100">
                <a:solidFill>
                  <a:srgbClr val="FFFFFF"/>
                </a:solidFill>
              </a:defRPr>
            </a:lvl3pPr>
            <a:lvl4pPr marL="304800" indent="1219200" algn="r">
              <a:lnSpc>
                <a:spcPct val="100000"/>
              </a:lnSpc>
              <a:buClrTx/>
              <a:buSzTx/>
              <a:buFontTx/>
              <a:buNone/>
              <a:defRPr sz="1100">
                <a:solidFill>
                  <a:srgbClr val="FFFFFF"/>
                </a:solidFill>
              </a:defRPr>
            </a:lvl4pPr>
            <a:lvl5pPr marL="304800" indent="1676400" algn="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5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034998646"/>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CUSTOM_23">
    <p:spTree>
      <p:nvGrpSpPr>
        <p:cNvPr id="1" name=""/>
        <p:cNvGrpSpPr/>
        <p:nvPr/>
      </p:nvGrpSpPr>
      <p:grpSpPr>
        <a:xfrm>
          <a:off x="0" y="0"/>
          <a:ext cx="0" cy="0"/>
          <a:chOff x="0" y="0"/>
          <a:chExt cx="0" cy="0"/>
        </a:xfrm>
      </p:grpSpPr>
      <p:sp>
        <p:nvSpPr>
          <p:cNvPr id="64" name="Title Text"/>
          <p:cNvSpPr txBox="1">
            <a:spLocks noGrp="1"/>
          </p:cNvSpPr>
          <p:nvPr>
            <p:ph type="title"/>
          </p:nvPr>
        </p:nvSpPr>
        <p:spPr>
          <a:xfrm>
            <a:off x="1600733" y="985228"/>
            <a:ext cx="2673600" cy="2054101"/>
          </a:xfrm>
          <a:prstGeom prst="rect">
            <a:avLst/>
          </a:prstGeom>
        </p:spPr>
        <p:txBody>
          <a:bodyPr anchor="b">
            <a:normAutofit/>
          </a:bodyPr>
          <a:lstStyle>
            <a:lvl1pPr algn="r">
              <a:defRPr sz="2000">
                <a:solidFill>
                  <a:srgbClr val="00FFCD"/>
                </a:solidFill>
              </a:defRPr>
            </a:lvl1pPr>
          </a:lstStyle>
          <a:p>
            <a:r>
              <a:t>Title Text</a:t>
            </a:r>
          </a:p>
        </p:txBody>
      </p:sp>
      <p:sp>
        <p:nvSpPr>
          <p:cNvPr id="65" name="Body Level One…"/>
          <p:cNvSpPr txBox="1">
            <a:spLocks noGrp="1"/>
          </p:cNvSpPr>
          <p:nvPr>
            <p:ph type="body" sz="quarter" idx="1"/>
          </p:nvPr>
        </p:nvSpPr>
        <p:spPr>
          <a:xfrm>
            <a:off x="1179232" y="3058424"/>
            <a:ext cx="3095101" cy="1784401"/>
          </a:xfrm>
          <a:prstGeom prst="rect">
            <a:avLst/>
          </a:prstGeom>
        </p:spPr>
        <p:txBody>
          <a:bodyPr>
            <a:normAutofit/>
          </a:bodyPr>
          <a:lstStyle>
            <a:lvl1pPr marL="304800" indent="-152400" algn="r">
              <a:lnSpc>
                <a:spcPct val="100000"/>
              </a:lnSpc>
              <a:buClrTx/>
              <a:buSzTx/>
              <a:buFontTx/>
              <a:buNone/>
              <a:defRPr sz="1100">
                <a:solidFill>
                  <a:srgbClr val="FFFFFF"/>
                </a:solidFill>
              </a:defRPr>
            </a:lvl1pPr>
            <a:lvl2pPr marL="304800" indent="304800" algn="r">
              <a:lnSpc>
                <a:spcPct val="100000"/>
              </a:lnSpc>
              <a:buClrTx/>
              <a:buSzTx/>
              <a:buFontTx/>
              <a:buNone/>
              <a:defRPr sz="1100">
                <a:solidFill>
                  <a:srgbClr val="FFFFFF"/>
                </a:solidFill>
              </a:defRPr>
            </a:lvl2pPr>
            <a:lvl3pPr marL="304800" indent="762000" algn="r">
              <a:lnSpc>
                <a:spcPct val="100000"/>
              </a:lnSpc>
              <a:buClrTx/>
              <a:buSzTx/>
              <a:buFontTx/>
              <a:buNone/>
              <a:defRPr sz="1100">
                <a:solidFill>
                  <a:srgbClr val="FFFFFF"/>
                </a:solidFill>
              </a:defRPr>
            </a:lvl3pPr>
            <a:lvl4pPr marL="304800" indent="1219200" algn="r">
              <a:lnSpc>
                <a:spcPct val="100000"/>
              </a:lnSpc>
              <a:buClrTx/>
              <a:buSzTx/>
              <a:buFontTx/>
              <a:buNone/>
              <a:defRPr sz="1100">
                <a:solidFill>
                  <a:srgbClr val="FFFFFF"/>
                </a:solidFill>
              </a:defRPr>
            </a:lvl4pPr>
            <a:lvl5pPr marL="304800" indent="1676400" algn="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6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522212876"/>
      </p:ext>
    </p:extLst>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CUSTOM_26">
    <p:spTree>
      <p:nvGrpSpPr>
        <p:cNvPr id="1" name=""/>
        <p:cNvGrpSpPr/>
        <p:nvPr/>
      </p:nvGrpSpPr>
      <p:grpSpPr>
        <a:xfrm>
          <a:off x="0" y="0"/>
          <a:ext cx="0" cy="0"/>
          <a:chOff x="0" y="0"/>
          <a:chExt cx="0" cy="0"/>
        </a:xfrm>
      </p:grpSpPr>
      <p:sp>
        <p:nvSpPr>
          <p:cNvPr id="73"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74" name="Body Level One…"/>
          <p:cNvSpPr txBox="1">
            <a:spLocks noGrp="1"/>
          </p:cNvSpPr>
          <p:nvPr>
            <p:ph type="body" sz="quarter" idx="1"/>
          </p:nvPr>
        </p:nvSpPr>
        <p:spPr>
          <a:xfrm>
            <a:off x="3481677" y="1666454"/>
            <a:ext cx="3264900" cy="336901"/>
          </a:xfrm>
          <a:prstGeom prst="rect">
            <a:avLst/>
          </a:prstGeom>
        </p:spPr>
        <p:txBody>
          <a:bodyPr>
            <a:normAutofit/>
          </a:bodyPr>
          <a:lstStyle>
            <a:lvl1pPr marL="304800" indent="-152400">
              <a:lnSpc>
                <a:spcPct val="100000"/>
              </a:lnSpc>
              <a:buClrTx/>
              <a:buSzTx/>
              <a:buFontTx/>
              <a:buNone/>
              <a:defRPr sz="1100">
                <a:solidFill>
                  <a:srgbClr val="FFFFFF"/>
                </a:solidFill>
              </a:defRPr>
            </a:lvl1pPr>
            <a:lvl2pPr marL="304800" indent="304800">
              <a:lnSpc>
                <a:spcPct val="100000"/>
              </a:lnSpc>
              <a:buClrTx/>
              <a:buSzTx/>
              <a:buFontTx/>
              <a:buNone/>
              <a:defRPr sz="1100">
                <a:solidFill>
                  <a:srgbClr val="FFFFFF"/>
                </a:solidFill>
              </a:defRPr>
            </a:lvl2pPr>
            <a:lvl3pPr marL="304800" indent="762000">
              <a:lnSpc>
                <a:spcPct val="100000"/>
              </a:lnSpc>
              <a:buClrTx/>
              <a:buSzTx/>
              <a:buFontTx/>
              <a:buNone/>
              <a:defRPr sz="1100">
                <a:solidFill>
                  <a:srgbClr val="FFFFFF"/>
                </a:solidFill>
              </a:defRPr>
            </a:lvl3pPr>
            <a:lvl4pPr marL="304800" indent="1219200">
              <a:lnSpc>
                <a:spcPct val="100000"/>
              </a:lnSpc>
              <a:buClrTx/>
              <a:buSzTx/>
              <a:buFontTx/>
              <a:buNone/>
              <a:defRPr sz="1100">
                <a:solidFill>
                  <a:srgbClr val="FFFFFF"/>
                </a:solidFill>
              </a:defRPr>
            </a:lvl4pPr>
            <a:lvl5pPr marL="304800" indent="1676400">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7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848588530"/>
      </p:ext>
    </p:extLst>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CUSTOM_24">
    <p:spTree>
      <p:nvGrpSpPr>
        <p:cNvPr id="1" name=""/>
        <p:cNvGrpSpPr/>
        <p:nvPr/>
      </p:nvGrpSpPr>
      <p:grpSpPr>
        <a:xfrm>
          <a:off x="0" y="0"/>
          <a:ext cx="0" cy="0"/>
          <a:chOff x="0" y="0"/>
          <a:chExt cx="0" cy="0"/>
        </a:xfrm>
      </p:grpSpPr>
      <p:sp>
        <p:nvSpPr>
          <p:cNvPr id="82"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83" name="Body Level One…"/>
          <p:cNvSpPr txBox="1">
            <a:spLocks noGrp="1"/>
          </p:cNvSpPr>
          <p:nvPr>
            <p:ph type="body" sz="quarter" idx="1"/>
          </p:nvPr>
        </p:nvSpPr>
        <p:spPr>
          <a:xfrm>
            <a:off x="872450" y="3090474"/>
            <a:ext cx="2052000" cy="1003201"/>
          </a:xfrm>
          <a:prstGeom prst="rect">
            <a:avLst/>
          </a:prstGeom>
        </p:spPr>
        <p:txBody>
          <a:bodyPr>
            <a:normAutofit/>
          </a:bodyPr>
          <a:lstStyle>
            <a:lvl1pPr marL="304800" indent="-152400" algn="ctr">
              <a:lnSpc>
                <a:spcPct val="100000"/>
              </a:lnSpc>
              <a:buClrTx/>
              <a:buSzTx/>
              <a:buFontTx/>
              <a:buNone/>
              <a:defRPr sz="1100">
                <a:solidFill>
                  <a:srgbClr val="FFFFFF"/>
                </a:solidFill>
              </a:defRPr>
            </a:lvl1pPr>
            <a:lvl2pPr marL="304800" indent="304800" algn="ctr">
              <a:lnSpc>
                <a:spcPct val="100000"/>
              </a:lnSpc>
              <a:buClrTx/>
              <a:buSzTx/>
              <a:buFontTx/>
              <a:buNone/>
              <a:defRPr sz="1100">
                <a:solidFill>
                  <a:srgbClr val="FFFFFF"/>
                </a:solidFill>
              </a:defRPr>
            </a:lvl2pPr>
            <a:lvl3pPr marL="304800" indent="762000" algn="ctr">
              <a:lnSpc>
                <a:spcPct val="100000"/>
              </a:lnSpc>
              <a:buClrTx/>
              <a:buSzTx/>
              <a:buFontTx/>
              <a:buNone/>
              <a:defRPr sz="1100">
                <a:solidFill>
                  <a:srgbClr val="FFFFFF"/>
                </a:solidFill>
              </a:defRPr>
            </a:lvl3pPr>
            <a:lvl4pPr marL="304800" indent="1219200" algn="ctr">
              <a:lnSpc>
                <a:spcPct val="100000"/>
              </a:lnSpc>
              <a:buClrTx/>
              <a:buSzTx/>
              <a:buFontTx/>
              <a:buNone/>
              <a:defRPr sz="1100">
                <a:solidFill>
                  <a:srgbClr val="FFFFFF"/>
                </a:solidFill>
              </a:defRPr>
            </a:lvl4pPr>
            <a:lvl5pPr marL="304800" indent="1676400" algn="ct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8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683216701"/>
      </p:ext>
    </p:extLst>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CUSTOM_22">
    <p:spTree>
      <p:nvGrpSpPr>
        <p:cNvPr id="1" name=""/>
        <p:cNvGrpSpPr/>
        <p:nvPr/>
      </p:nvGrpSpPr>
      <p:grpSpPr>
        <a:xfrm>
          <a:off x="0" y="0"/>
          <a:ext cx="0" cy="0"/>
          <a:chOff x="0" y="0"/>
          <a:chExt cx="0" cy="0"/>
        </a:xfrm>
      </p:grpSpPr>
      <p:sp>
        <p:nvSpPr>
          <p:cNvPr id="91" name="Title Text"/>
          <p:cNvSpPr txBox="1">
            <a:spLocks noGrp="1"/>
          </p:cNvSpPr>
          <p:nvPr>
            <p:ph type="title"/>
          </p:nvPr>
        </p:nvSpPr>
        <p:spPr>
          <a:xfrm>
            <a:off x="2754542" y="1347038"/>
            <a:ext cx="5195701" cy="1921201"/>
          </a:xfrm>
          <a:prstGeom prst="rect">
            <a:avLst/>
          </a:prstGeom>
        </p:spPr>
        <p:txBody>
          <a:bodyPr anchor="ctr">
            <a:normAutofit/>
          </a:bodyPr>
          <a:lstStyle>
            <a:lvl1pPr algn="r">
              <a:defRPr sz="3600">
                <a:solidFill>
                  <a:srgbClr val="00FFCD"/>
                </a:solidFill>
              </a:defRPr>
            </a:lvl1pPr>
          </a:lstStyle>
          <a:p>
            <a:r>
              <a:t>Title Text</a:t>
            </a:r>
          </a:p>
        </p:txBody>
      </p:sp>
      <p:sp>
        <p:nvSpPr>
          <p:cNvPr id="92" name="Body Level One…"/>
          <p:cNvSpPr txBox="1">
            <a:spLocks noGrp="1"/>
          </p:cNvSpPr>
          <p:nvPr>
            <p:ph type="body" sz="quarter" idx="1"/>
          </p:nvPr>
        </p:nvSpPr>
        <p:spPr>
          <a:xfrm>
            <a:off x="3725343" y="2742988"/>
            <a:ext cx="4224901" cy="536701"/>
          </a:xfrm>
          <a:prstGeom prst="rect">
            <a:avLst/>
          </a:prstGeom>
        </p:spPr>
        <p:txBody>
          <a:bodyPr>
            <a:normAutofit/>
          </a:bodyPr>
          <a:lstStyle>
            <a:lvl1pPr marL="304800" indent="-152400" algn="r">
              <a:lnSpc>
                <a:spcPct val="100000"/>
              </a:lnSpc>
              <a:buClrTx/>
              <a:buSzTx/>
              <a:buFontTx/>
              <a:buNone/>
              <a:defRPr sz="1100">
                <a:solidFill>
                  <a:srgbClr val="FFFFFF"/>
                </a:solidFill>
              </a:defRPr>
            </a:lvl1pPr>
            <a:lvl2pPr marL="304800" indent="304800" algn="r">
              <a:lnSpc>
                <a:spcPct val="100000"/>
              </a:lnSpc>
              <a:buClrTx/>
              <a:buSzTx/>
              <a:buFontTx/>
              <a:buNone/>
              <a:defRPr sz="1100">
                <a:solidFill>
                  <a:srgbClr val="FFFFFF"/>
                </a:solidFill>
              </a:defRPr>
            </a:lvl2pPr>
            <a:lvl3pPr marL="304800" indent="762000" algn="r">
              <a:lnSpc>
                <a:spcPct val="100000"/>
              </a:lnSpc>
              <a:buClrTx/>
              <a:buSzTx/>
              <a:buFontTx/>
              <a:buNone/>
              <a:defRPr sz="1100">
                <a:solidFill>
                  <a:srgbClr val="FFFFFF"/>
                </a:solidFill>
              </a:defRPr>
            </a:lvl3pPr>
            <a:lvl4pPr marL="304800" indent="1219200" algn="r">
              <a:lnSpc>
                <a:spcPct val="100000"/>
              </a:lnSpc>
              <a:buClrTx/>
              <a:buSzTx/>
              <a:buFontTx/>
              <a:buNone/>
              <a:defRPr sz="1100">
                <a:solidFill>
                  <a:srgbClr val="FFFFFF"/>
                </a:solidFill>
              </a:defRPr>
            </a:lvl4pPr>
            <a:lvl5pPr marL="304800" indent="1676400" algn="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9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991399725"/>
      </p:ext>
    </p:extLst>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CUSTOM_25">
    <p:spTree>
      <p:nvGrpSpPr>
        <p:cNvPr id="1" name=""/>
        <p:cNvGrpSpPr/>
        <p:nvPr/>
      </p:nvGrpSpPr>
      <p:grpSpPr>
        <a:xfrm>
          <a:off x="0" y="0"/>
          <a:ext cx="0" cy="0"/>
          <a:chOff x="0" y="0"/>
          <a:chExt cx="0" cy="0"/>
        </a:xfrm>
      </p:grpSpPr>
      <p:sp>
        <p:nvSpPr>
          <p:cNvPr id="100"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01" name="Body Level One…"/>
          <p:cNvSpPr txBox="1">
            <a:spLocks noGrp="1"/>
          </p:cNvSpPr>
          <p:nvPr>
            <p:ph type="body" sz="quarter" idx="1"/>
          </p:nvPr>
        </p:nvSpPr>
        <p:spPr>
          <a:xfrm>
            <a:off x="616127" y="2100748"/>
            <a:ext cx="1477202" cy="1003201"/>
          </a:xfrm>
          <a:prstGeom prst="rect">
            <a:avLst/>
          </a:prstGeom>
        </p:spPr>
        <p:txBody>
          <a:bodyPr>
            <a:normAutofit/>
          </a:bodyPr>
          <a:lstStyle>
            <a:lvl1pPr marL="304800" indent="-152400" algn="ctr">
              <a:lnSpc>
                <a:spcPct val="100000"/>
              </a:lnSpc>
              <a:buClrTx/>
              <a:buSzTx/>
              <a:buFontTx/>
              <a:buNone/>
              <a:defRPr sz="900">
                <a:solidFill>
                  <a:srgbClr val="FFFFFF"/>
                </a:solidFill>
              </a:defRPr>
            </a:lvl1pPr>
            <a:lvl2pPr marL="304800" indent="304800" algn="ctr">
              <a:lnSpc>
                <a:spcPct val="100000"/>
              </a:lnSpc>
              <a:buClrTx/>
              <a:buSzTx/>
              <a:buFontTx/>
              <a:buNone/>
              <a:defRPr sz="900">
                <a:solidFill>
                  <a:srgbClr val="FFFFFF"/>
                </a:solidFill>
              </a:defRPr>
            </a:lvl2pPr>
            <a:lvl3pPr marL="304800" indent="762000" algn="ctr">
              <a:lnSpc>
                <a:spcPct val="100000"/>
              </a:lnSpc>
              <a:buClrTx/>
              <a:buSzTx/>
              <a:buFontTx/>
              <a:buNone/>
              <a:defRPr sz="900">
                <a:solidFill>
                  <a:srgbClr val="FFFFFF"/>
                </a:solidFill>
              </a:defRPr>
            </a:lvl3pPr>
            <a:lvl4pPr marL="304800" indent="1219200" algn="ctr">
              <a:lnSpc>
                <a:spcPct val="100000"/>
              </a:lnSpc>
              <a:buClrTx/>
              <a:buSzTx/>
              <a:buFontTx/>
              <a:buNone/>
              <a:defRPr sz="900">
                <a:solidFill>
                  <a:srgbClr val="FFFFFF"/>
                </a:solidFill>
              </a:defRPr>
            </a:lvl4pPr>
            <a:lvl5pPr marL="304800" indent="1676400" algn="ctr">
              <a:lnSpc>
                <a:spcPct val="100000"/>
              </a:lnSpc>
              <a:buClrTx/>
              <a:buSzTx/>
              <a:buFontTx/>
              <a:buNone/>
              <a:defRPr sz="9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0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359362070"/>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x">
  <p:cSld name="CUSTOM_25_1">
    <p:spTree>
      <p:nvGrpSpPr>
        <p:cNvPr id="1" name=""/>
        <p:cNvGrpSpPr/>
        <p:nvPr/>
      </p:nvGrpSpPr>
      <p:grpSpPr>
        <a:xfrm>
          <a:off x="0" y="0"/>
          <a:ext cx="0" cy="0"/>
          <a:chOff x="0" y="0"/>
          <a:chExt cx="0" cy="0"/>
        </a:xfrm>
      </p:grpSpPr>
      <p:sp>
        <p:nvSpPr>
          <p:cNvPr id="109"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10" name="Body Level One…"/>
          <p:cNvSpPr txBox="1">
            <a:spLocks noGrp="1"/>
          </p:cNvSpPr>
          <p:nvPr>
            <p:ph type="body" sz="quarter" idx="1"/>
          </p:nvPr>
        </p:nvSpPr>
        <p:spPr>
          <a:xfrm>
            <a:off x="1741950" y="1650025"/>
            <a:ext cx="2157300" cy="1003201"/>
          </a:xfrm>
          <a:prstGeom prst="rect">
            <a:avLst/>
          </a:prstGeom>
        </p:spPr>
        <p:txBody>
          <a:bodyPr>
            <a:normAutofit/>
          </a:bodyPr>
          <a:lstStyle>
            <a:lvl1pPr marL="304800" indent="-152400">
              <a:lnSpc>
                <a:spcPct val="100000"/>
              </a:lnSpc>
              <a:buClrTx/>
              <a:buSzTx/>
              <a:buFontTx/>
              <a:buNone/>
              <a:defRPr sz="1300"/>
            </a:lvl1pPr>
            <a:lvl2pPr marL="304800" indent="304800">
              <a:lnSpc>
                <a:spcPct val="100000"/>
              </a:lnSpc>
              <a:buClrTx/>
              <a:buSzTx/>
              <a:buFontTx/>
              <a:buNone/>
              <a:defRPr sz="1300"/>
            </a:lvl2pPr>
            <a:lvl3pPr marL="304800" indent="762000">
              <a:lnSpc>
                <a:spcPct val="100000"/>
              </a:lnSpc>
              <a:buClrTx/>
              <a:buSzTx/>
              <a:buFontTx/>
              <a:buNone/>
              <a:defRPr sz="1300"/>
            </a:lvl3pPr>
            <a:lvl4pPr marL="304800" indent="1219200">
              <a:lnSpc>
                <a:spcPct val="100000"/>
              </a:lnSpc>
              <a:buClrTx/>
              <a:buSzTx/>
              <a:buFontTx/>
              <a:buNone/>
              <a:defRPr sz="1300"/>
            </a:lvl4pPr>
            <a:lvl5pPr marL="304800" indent="1676400">
              <a:lnSpc>
                <a:spcPct val="100000"/>
              </a:lnSpc>
              <a:buClrTx/>
              <a:buSzTx/>
              <a:buFontTx/>
              <a:buNone/>
              <a:defRPr sz="1300"/>
            </a:lvl5pPr>
          </a:lstStyle>
          <a:p>
            <a:r>
              <a:t>Body Level One</a:t>
            </a:r>
          </a:p>
          <a:p>
            <a:pPr lvl="1"/>
            <a:r>
              <a:t>Body Level Two</a:t>
            </a:r>
          </a:p>
          <a:p>
            <a:pPr lvl="2"/>
            <a:r>
              <a:t>Body Level Three</a:t>
            </a:r>
          </a:p>
          <a:p>
            <a:pPr lvl="3"/>
            <a:r>
              <a:t>Body Level Four</a:t>
            </a:r>
          </a:p>
          <a:p>
            <a:pPr lvl="4"/>
            <a:r>
              <a:t>Body Level Five</a:t>
            </a:r>
          </a:p>
        </p:txBody>
      </p:sp>
      <p:sp>
        <p:nvSpPr>
          <p:cNvPr id="11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011191093"/>
      </p:ext>
    </p:extLst>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type="tx">
  <p:cSld name="CUSTOM_15_1">
    <p:spTree>
      <p:nvGrpSpPr>
        <p:cNvPr id="1" name=""/>
        <p:cNvGrpSpPr/>
        <p:nvPr/>
      </p:nvGrpSpPr>
      <p:grpSpPr>
        <a:xfrm>
          <a:off x="0" y="0"/>
          <a:ext cx="0" cy="0"/>
          <a:chOff x="0" y="0"/>
          <a:chExt cx="0" cy="0"/>
        </a:xfrm>
      </p:grpSpPr>
      <p:sp>
        <p:nvSpPr>
          <p:cNvPr id="118"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1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948444529"/>
      </p:ext>
    </p:extLst>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type="tx">
  <p:cSld name="CUSTOM_27">
    <p:spTree>
      <p:nvGrpSpPr>
        <p:cNvPr id="1" name=""/>
        <p:cNvGrpSpPr/>
        <p:nvPr/>
      </p:nvGrpSpPr>
      <p:grpSpPr>
        <a:xfrm>
          <a:off x="0" y="0"/>
          <a:ext cx="0" cy="0"/>
          <a:chOff x="0" y="0"/>
          <a:chExt cx="0" cy="0"/>
        </a:xfrm>
      </p:grpSpPr>
      <p:sp>
        <p:nvSpPr>
          <p:cNvPr id="126" name="Title Text"/>
          <p:cNvSpPr txBox="1">
            <a:spLocks noGrp="1"/>
          </p:cNvSpPr>
          <p:nvPr>
            <p:ph type="title"/>
          </p:nvPr>
        </p:nvSpPr>
        <p:spPr>
          <a:xfrm>
            <a:off x="1180002" y="1347038"/>
            <a:ext cx="5195701" cy="1921201"/>
          </a:xfrm>
          <a:prstGeom prst="rect">
            <a:avLst/>
          </a:prstGeom>
        </p:spPr>
        <p:txBody>
          <a:bodyPr anchor="ctr">
            <a:normAutofit/>
          </a:bodyPr>
          <a:lstStyle>
            <a:lvl1pPr>
              <a:defRPr sz="3600">
                <a:solidFill>
                  <a:srgbClr val="00FFCD"/>
                </a:solidFill>
              </a:defRPr>
            </a:lvl1pPr>
          </a:lstStyle>
          <a:p>
            <a:r>
              <a:t>Title Text</a:t>
            </a:r>
          </a:p>
        </p:txBody>
      </p:sp>
      <p:sp>
        <p:nvSpPr>
          <p:cNvPr id="127" name="Body Level One…"/>
          <p:cNvSpPr txBox="1">
            <a:spLocks noGrp="1"/>
          </p:cNvSpPr>
          <p:nvPr>
            <p:ph type="body" sz="quarter" idx="1"/>
          </p:nvPr>
        </p:nvSpPr>
        <p:spPr>
          <a:xfrm>
            <a:off x="1180002" y="2742988"/>
            <a:ext cx="4224901" cy="536701"/>
          </a:xfrm>
          <a:prstGeom prst="rect">
            <a:avLst/>
          </a:prstGeom>
        </p:spPr>
        <p:txBody>
          <a:bodyPr>
            <a:normAutofit/>
          </a:bodyPr>
          <a:lstStyle>
            <a:lvl1pPr marL="304800" indent="-152400">
              <a:lnSpc>
                <a:spcPct val="100000"/>
              </a:lnSpc>
              <a:buClrTx/>
              <a:buSzTx/>
              <a:buFontTx/>
              <a:buNone/>
              <a:defRPr sz="1100">
                <a:solidFill>
                  <a:srgbClr val="FFFFFF"/>
                </a:solidFill>
              </a:defRPr>
            </a:lvl1pPr>
            <a:lvl2pPr marL="304800" indent="304800">
              <a:lnSpc>
                <a:spcPct val="100000"/>
              </a:lnSpc>
              <a:buClrTx/>
              <a:buSzTx/>
              <a:buFontTx/>
              <a:buNone/>
              <a:defRPr sz="1100">
                <a:solidFill>
                  <a:srgbClr val="FFFFFF"/>
                </a:solidFill>
              </a:defRPr>
            </a:lvl2pPr>
            <a:lvl3pPr marL="304800" indent="762000">
              <a:lnSpc>
                <a:spcPct val="100000"/>
              </a:lnSpc>
              <a:buClrTx/>
              <a:buSzTx/>
              <a:buFontTx/>
              <a:buNone/>
              <a:defRPr sz="1100">
                <a:solidFill>
                  <a:srgbClr val="FFFFFF"/>
                </a:solidFill>
              </a:defRPr>
            </a:lvl3pPr>
            <a:lvl4pPr marL="304800" indent="1219200">
              <a:lnSpc>
                <a:spcPct val="100000"/>
              </a:lnSpc>
              <a:buClrTx/>
              <a:buSzTx/>
              <a:buFontTx/>
              <a:buNone/>
              <a:defRPr sz="1100">
                <a:solidFill>
                  <a:srgbClr val="FFFFFF"/>
                </a:solidFill>
              </a:defRPr>
            </a:lvl4pPr>
            <a:lvl5pPr marL="304800" indent="1676400">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2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455218777"/>
      </p:ext>
    </p:extLst>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type="tx">
  <p:cSld name="CUSTOM_29">
    <p:spTree>
      <p:nvGrpSpPr>
        <p:cNvPr id="1" name=""/>
        <p:cNvGrpSpPr/>
        <p:nvPr/>
      </p:nvGrpSpPr>
      <p:grpSpPr>
        <a:xfrm>
          <a:off x="0" y="0"/>
          <a:ext cx="0" cy="0"/>
          <a:chOff x="0" y="0"/>
          <a:chExt cx="0" cy="0"/>
        </a:xfrm>
      </p:grpSpPr>
      <p:sp>
        <p:nvSpPr>
          <p:cNvPr id="144" name="Title Text"/>
          <p:cNvSpPr txBox="1">
            <a:spLocks noGrp="1"/>
          </p:cNvSpPr>
          <p:nvPr>
            <p:ph type="title"/>
          </p:nvPr>
        </p:nvSpPr>
        <p:spPr>
          <a:xfrm>
            <a:off x="1193528" y="1611150"/>
            <a:ext cx="5195701" cy="1921200"/>
          </a:xfrm>
          <a:prstGeom prst="rect">
            <a:avLst/>
          </a:prstGeom>
        </p:spPr>
        <p:txBody>
          <a:bodyPr anchor="ctr">
            <a:normAutofit/>
          </a:bodyPr>
          <a:lstStyle>
            <a:lvl1pPr>
              <a:defRPr sz="3600"/>
            </a:lvl1pPr>
          </a:lstStyle>
          <a:p>
            <a:r>
              <a:t>Title Text</a:t>
            </a:r>
          </a:p>
        </p:txBody>
      </p:sp>
      <p:sp>
        <p:nvSpPr>
          <p:cNvPr id="14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163304534"/>
      </p:ext>
    </p:extLst>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type="tx">
  <p:cSld name="CUSTOM_30">
    <p:spTree>
      <p:nvGrpSpPr>
        <p:cNvPr id="1" name=""/>
        <p:cNvGrpSpPr/>
        <p:nvPr/>
      </p:nvGrpSpPr>
      <p:grpSpPr>
        <a:xfrm>
          <a:off x="0" y="0"/>
          <a:ext cx="0" cy="0"/>
          <a:chOff x="0" y="0"/>
          <a:chExt cx="0" cy="0"/>
        </a:xfrm>
      </p:grpSpPr>
      <p:sp>
        <p:nvSpPr>
          <p:cNvPr id="152" name="Title Text"/>
          <p:cNvSpPr txBox="1">
            <a:spLocks noGrp="1"/>
          </p:cNvSpPr>
          <p:nvPr>
            <p:ph type="title"/>
          </p:nvPr>
        </p:nvSpPr>
        <p:spPr>
          <a:xfrm>
            <a:off x="2260329" y="2193805"/>
            <a:ext cx="5195701" cy="1921201"/>
          </a:xfrm>
          <a:prstGeom prst="rect">
            <a:avLst/>
          </a:prstGeom>
        </p:spPr>
        <p:txBody>
          <a:bodyPr anchor="ctr">
            <a:normAutofit/>
          </a:bodyPr>
          <a:lstStyle>
            <a:lvl1pPr>
              <a:defRPr sz="3600">
                <a:solidFill>
                  <a:srgbClr val="00FFCD"/>
                </a:solidFill>
              </a:defRPr>
            </a:lvl1pPr>
          </a:lstStyle>
          <a:p>
            <a:r>
              <a:t>Title Text</a:t>
            </a:r>
          </a:p>
        </p:txBody>
      </p:sp>
      <p:sp>
        <p:nvSpPr>
          <p:cNvPr id="153" name="Body Level One…"/>
          <p:cNvSpPr txBox="1">
            <a:spLocks noGrp="1"/>
          </p:cNvSpPr>
          <p:nvPr>
            <p:ph type="body" sz="quarter" idx="1"/>
          </p:nvPr>
        </p:nvSpPr>
        <p:spPr>
          <a:xfrm>
            <a:off x="2260329" y="3476054"/>
            <a:ext cx="4224900" cy="536701"/>
          </a:xfrm>
          <a:prstGeom prst="rect">
            <a:avLst/>
          </a:prstGeom>
        </p:spPr>
        <p:txBody>
          <a:bodyPr>
            <a:normAutofit/>
          </a:bodyPr>
          <a:lstStyle>
            <a:lvl1pPr marL="304800" indent="-152400">
              <a:lnSpc>
                <a:spcPct val="100000"/>
              </a:lnSpc>
              <a:buClrTx/>
              <a:buSzTx/>
              <a:buFontTx/>
              <a:buNone/>
              <a:defRPr sz="1100">
                <a:solidFill>
                  <a:srgbClr val="FFFFFF"/>
                </a:solidFill>
              </a:defRPr>
            </a:lvl1pPr>
            <a:lvl2pPr marL="304800" indent="304800">
              <a:lnSpc>
                <a:spcPct val="100000"/>
              </a:lnSpc>
              <a:buClrTx/>
              <a:buSzTx/>
              <a:buFontTx/>
              <a:buNone/>
              <a:defRPr sz="1100">
                <a:solidFill>
                  <a:srgbClr val="FFFFFF"/>
                </a:solidFill>
              </a:defRPr>
            </a:lvl2pPr>
            <a:lvl3pPr marL="304800" indent="762000">
              <a:lnSpc>
                <a:spcPct val="100000"/>
              </a:lnSpc>
              <a:buClrTx/>
              <a:buSzTx/>
              <a:buFontTx/>
              <a:buNone/>
              <a:defRPr sz="1100">
                <a:solidFill>
                  <a:srgbClr val="FFFFFF"/>
                </a:solidFill>
              </a:defRPr>
            </a:lvl3pPr>
            <a:lvl4pPr marL="304800" indent="1219200">
              <a:lnSpc>
                <a:spcPct val="100000"/>
              </a:lnSpc>
              <a:buClrTx/>
              <a:buSzTx/>
              <a:buFontTx/>
              <a:buNone/>
              <a:defRPr sz="1100">
                <a:solidFill>
                  <a:srgbClr val="FFFFFF"/>
                </a:solidFill>
              </a:defRPr>
            </a:lvl4pPr>
            <a:lvl5pPr marL="304800" indent="1676400">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5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883699008"/>
      </p:ext>
    </p:extLst>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type="tx">
  <p:cSld name="CUSTOM_15_1_1">
    <p:spTree>
      <p:nvGrpSpPr>
        <p:cNvPr id="1" name=""/>
        <p:cNvGrpSpPr/>
        <p:nvPr/>
      </p:nvGrpSpPr>
      <p:grpSpPr>
        <a:xfrm>
          <a:off x="0" y="0"/>
          <a:ext cx="0" cy="0"/>
          <a:chOff x="0" y="0"/>
          <a:chExt cx="0" cy="0"/>
        </a:xfrm>
      </p:grpSpPr>
      <p:sp>
        <p:nvSpPr>
          <p:cNvPr id="161"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6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705551665"/>
      </p:ext>
    </p:extLst>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type="tx">
  <p:cSld name="CUSTOM_15_1_1_1">
    <p:spTree>
      <p:nvGrpSpPr>
        <p:cNvPr id="1" name=""/>
        <p:cNvGrpSpPr/>
        <p:nvPr/>
      </p:nvGrpSpPr>
      <p:grpSpPr>
        <a:xfrm>
          <a:off x="0" y="0"/>
          <a:ext cx="0" cy="0"/>
          <a:chOff x="0" y="0"/>
          <a:chExt cx="0" cy="0"/>
        </a:xfrm>
      </p:grpSpPr>
      <p:sp>
        <p:nvSpPr>
          <p:cNvPr id="169"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7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530643016"/>
      </p:ext>
    </p:extLst>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type="tx">
  <p:cSld name="CUSTOM_31">
    <p:spTree>
      <p:nvGrpSpPr>
        <p:cNvPr id="1" name=""/>
        <p:cNvGrpSpPr/>
        <p:nvPr/>
      </p:nvGrpSpPr>
      <p:grpSpPr>
        <a:xfrm>
          <a:off x="0" y="0"/>
          <a:ext cx="0" cy="0"/>
          <a:chOff x="0" y="0"/>
          <a:chExt cx="0" cy="0"/>
        </a:xfrm>
      </p:grpSpPr>
      <p:sp>
        <p:nvSpPr>
          <p:cNvPr id="177" name="Title Text"/>
          <p:cNvSpPr txBox="1">
            <a:spLocks noGrp="1"/>
          </p:cNvSpPr>
          <p:nvPr>
            <p:ph type="title"/>
          </p:nvPr>
        </p:nvSpPr>
        <p:spPr>
          <a:xfrm>
            <a:off x="1698071" y="2178474"/>
            <a:ext cx="5195701" cy="1921201"/>
          </a:xfrm>
          <a:prstGeom prst="rect">
            <a:avLst/>
          </a:prstGeom>
        </p:spPr>
        <p:txBody>
          <a:bodyPr anchor="ctr">
            <a:normAutofit/>
          </a:bodyPr>
          <a:lstStyle>
            <a:lvl1pPr algn="r">
              <a:defRPr sz="3600">
                <a:solidFill>
                  <a:srgbClr val="00FFCD"/>
                </a:solidFill>
              </a:defRPr>
            </a:lvl1pPr>
          </a:lstStyle>
          <a:p>
            <a:r>
              <a:t>Title Text</a:t>
            </a:r>
          </a:p>
        </p:txBody>
      </p:sp>
      <p:sp>
        <p:nvSpPr>
          <p:cNvPr id="178" name="Body Level One…"/>
          <p:cNvSpPr txBox="1">
            <a:spLocks noGrp="1"/>
          </p:cNvSpPr>
          <p:nvPr>
            <p:ph type="body" sz="quarter" idx="1"/>
          </p:nvPr>
        </p:nvSpPr>
        <p:spPr>
          <a:xfrm>
            <a:off x="2668871" y="3476054"/>
            <a:ext cx="4224901" cy="536701"/>
          </a:xfrm>
          <a:prstGeom prst="rect">
            <a:avLst/>
          </a:prstGeom>
        </p:spPr>
        <p:txBody>
          <a:bodyPr>
            <a:normAutofit/>
          </a:bodyPr>
          <a:lstStyle>
            <a:lvl1pPr marL="304800" indent="-152400" algn="r">
              <a:lnSpc>
                <a:spcPct val="100000"/>
              </a:lnSpc>
              <a:buClrTx/>
              <a:buSzTx/>
              <a:buFontTx/>
              <a:buNone/>
              <a:defRPr sz="1100">
                <a:solidFill>
                  <a:srgbClr val="FFFFFF"/>
                </a:solidFill>
              </a:defRPr>
            </a:lvl1pPr>
            <a:lvl2pPr marL="304800" indent="304800" algn="r">
              <a:lnSpc>
                <a:spcPct val="100000"/>
              </a:lnSpc>
              <a:buClrTx/>
              <a:buSzTx/>
              <a:buFontTx/>
              <a:buNone/>
              <a:defRPr sz="1100">
                <a:solidFill>
                  <a:srgbClr val="FFFFFF"/>
                </a:solidFill>
              </a:defRPr>
            </a:lvl2pPr>
            <a:lvl3pPr marL="304800" indent="762000" algn="r">
              <a:lnSpc>
                <a:spcPct val="100000"/>
              </a:lnSpc>
              <a:buClrTx/>
              <a:buSzTx/>
              <a:buFontTx/>
              <a:buNone/>
              <a:defRPr sz="1100">
                <a:solidFill>
                  <a:srgbClr val="FFFFFF"/>
                </a:solidFill>
              </a:defRPr>
            </a:lvl3pPr>
            <a:lvl4pPr marL="304800" indent="1219200" algn="r">
              <a:lnSpc>
                <a:spcPct val="100000"/>
              </a:lnSpc>
              <a:buClrTx/>
              <a:buSzTx/>
              <a:buFontTx/>
              <a:buNone/>
              <a:defRPr sz="1100">
                <a:solidFill>
                  <a:srgbClr val="FFFFFF"/>
                </a:solidFill>
              </a:defRPr>
            </a:lvl4pPr>
            <a:lvl5pPr marL="304800" indent="1676400" algn="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7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908110245"/>
      </p:ext>
    </p:extLst>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type="tx">
  <p:cSld name="CUSTOM_15_1_1_1_1">
    <p:spTree>
      <p:nvGrpSpPr>
        <p:cNvPr id="1" name=""/>
        <p:cNvGrpSpPr/>
        <p:nvPr/>
      </p:nvGrpSpPr>
      <p:grpSpPr>
        <a:xfrm>
          <a:off x="0" y="0"/>
          <a:ext cx="0" cy="0"/>
          <a:chOff x="0" y="0"/>
          <a:chExt cx="0" cy="0"/>
        </a:xfrm>
      </p:grpSpPr>
      <p:sp>
        <p:nvSpPr>
          <p:cNvPr id="186"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8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27883531"/>
      </p:ext>
    </p:extLst>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type="tx">
  <p:cSld name="CUSTOM_33">
    <p:spTree>
      <p:nvGrpSpPr>
        <p:cNvPr id="1" name=""/>
        <p:cNvGrpSpPr/>
        <p:nvPr/>
      </p:nvGrpSpPr>
      <p:grpSpPr>
        <a:xfrm>
          <a:off x="0" y="0"/>
          <a:ext cx="0" cy="0"/>
          <a:chOff x="0" y="0"/>
          <a:chExt cx="0" cy="0"/>
        </a:xfrm>
      </p:grpSpPr>
      <p:sp>
        <p:nvSpPr>
          <p:cNvPr id="21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548901951"/>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x">
  <p:cSld name="BLANK">
    <p:bg>
      <p:bgPr>
        <a:solidFill>
          <a:srgbClr val="FFFFFF"/>
        </a:solidFill>
        <a:effectLst/>
      </p:bgPr>
    </p:bg>
    <p:spTree>
      <p:nvGrpSpPr>
        <p:cNvPr id="1" name=""/>
        <p:cNvGrpSpPr/>
        <p:nvPr/>
      </p:nvGrpSpPr>
      <p:grpSpPr>
        <a:xfrm>
          <a:off x="0" y="0"/>
          <a:ext cx="0" cy="0"/>
          <a:chOff x="0" y="0"/>
          <a:chExt cx="0" cy="0"/>
        </a:xfrm>
      </p:grpSpPr>
      <p:sp>
        <p:nvSpPr>
          <p:cNvPr id="22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885617626"/>
      </p:ext>
    </p:extLst>
  </p:cSld>
  <p:clrMapOvr>
    <a:masterClrMapping/>
  </p:clrMapOvr>
  <p:transition spd="med"/>
</p:sldLayout>
</file>

<file path=ppt/slideLayouts/slideLayout3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5021969-FB30-554E-80CD-49F5E6657D61}" type="datetimeFigureOut">
              <a:rPr lang="en-US" smtClean="0">
                <a:solidFill>
                  <a:prstClr val="black">
                    <a:tint val="75000"/>
                  </a:prstClr>
                </a:solidFill>
              </a:rPr>
              <a:pPr/>
              <a:t>12/14/20</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a:xfrm>
            <a:off x="6273318" y="4628763"/>
            <a:ext cx="279882" cy="276999"/>
          </a:xfrm>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5308102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5021969-FB30-554E-80CD-49F5E6657D61}" type="datetimeFigureOut">
              <a:rPr lang="en-US" smtClean="0">
                <a:solidFill>
                  <a:prstClr val="black">
                    <a:tint val="75000"/>
                  </a:prstClr>
                </a:solidFill>
              </a:rPr>
              <a:pPr/>
              <a:t>12/14/20</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a:xfrm>
            <a:off x="6273318" y="4628763"/>
            <a:ext cx="279882" cy="276999"/>
          </a:xfrm>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7951028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cSld name="CUSTOM_7">
    <p:spTree>
      <p:nvGrpSpPr>
        <p:cNvPr id="1" name=""/>
        <p:cNvGrpSpPr/>
        <p:nvPr/>
      </p:nvGrpSpPr>
      <p:grpSpPr>
        <a:xfrm>
          <a:off x="0" y="0"/>
          <a:ext cx="0" cy="0"/>
          <a:chOff x="0" y="0"/>
          <a:chExt cx="0" cy="0"/>
        </a:xfrm>
      </p:grpSpPr>
      <p:sp>
        <p:nvSpPr>
          <p:cNvPr id="11" name="Title Text"/>
          <p:cNvSpPr txBox="1">
            <a:spLocks noGrp="1"/>
          </p:cNvSpPr>
          <p:nvPr>
            <p:ph type="title"/>
          </p:nvPr>
        </p:nvSpPr>
        <p:spPr>
          <a:xfrm>
            <a:off x="1135980" y="1393699"/>
            <a:ext cx="6886801" cy="1782300"/>
          </a:xfrm>
          <a:prstGeom prst="rect">
            <a:avLst/>
          </a:prstGeom>
        </p:spPr>
        <p:txBody>
          <a:bodyPr anchor="b">
            <a:normAutofit/>
          </a:bodyPr>
          <a:lstStyle>
            <a:lvl1pPr algn="r">
              <a:defRPr sz="4800">
                <a:solidFill>
                  <a:srgbClr val="00FFCD"/>
                </a:solidFill>
              </a:defRPr>
            </a:lvl1pPr>
          </a:lstStyle>
          <a:p>
            <a:r>
              <a:t>Title Text</a:t>
            </a:r>
          </a:p>
        </p:txBody>
      </p:sp>
      <p:sp>
        <p:nvSpPr>
          <p:cNvPr id="12" name="Body Level One…"/>
          <p:cNvSpPr txBox="1">
            <a:spLocks noGrp="1"/>
          </p:cNvSpPr>
          <p:nvPr>
            <p:ph type="body" sz="quarter" idx="1"/>
          </p:nvPr>
        </p:nvSpPr>
        <p:spPr>
          <a:xfrm>
            <a:off x="3670680" y="2933521"/>
            <a:ext cx="4352101" cy="717001"/>
          </a:xfrm>
          <a:prstGeom prst="rect">
            <a:avLst/>
          </a:prstGeom>
        </p:spPr>
        <p:txBody>
          <a:bodyPr anchor="b">
            <a:normAutofit/>
          </a:bodyPr>
          <a:lstStyle>
            <a:lvl1pPr marL="304800" indent="-152400" algn="r">
              <a:lnSpc>
                <a:spcPct val="100000"/>
              </a:lnSpc>
              <a:buClrTx/>
              <a:buSzTx/>
              <a:buFontTx/>
              <a:buNone/>
              <a:defRPr>
                <a:solidFill>
                  <a:srgbClr val="FFFFFF"/>
                </a:solidFill>
              </a:defRPr>
            </a:lvl1pPr>
            <a:lvl2pPr marL="304800" indent="304800" algn="r">
              <a:lnSpc>
                <a:spcPct val="100000"/>
              </a:lnSpc>
              <a:buClrTx/>
              <a:buSzTx/>
              <a:buFontTx/>
              <a:buNone/>
              <a:defRPr>
                <a:solidFill>
                  <a:srgbClr val="FFFFFF"/>
                </a:solidFill>
              </a:defRPr>
            </a:lvl2pPr>
            <a:lvl3pPr marL="304800" indent="762000" algn="r">
              <a:lnSpc>
                <a:spcPct val="100000"/>
              </a:lnSpc>
              <a:buClrTx/>
              <a:buSzTx/>
              <a:buFontTx/>
              <a:buNone/>
              <a:defRPr>
                <a:solidFill>
                  <a:srgbClr val="FFFFFF"/>
                </a:solidFill>
              </a:defRPr>
            </a:lvl3pPr>
            <a:lvl4pPr marL="304800" indent="1219200" algn="r">
              <a:lnSpc>
                <a:spcPct val="100000"/>
              </a:lnSpc>
              <a:buClrTx/>
              <a:buSzTx/>
              <a:buFontTx/>
              <a:buNone/>
              <a:defRPr>
                <a:solidFill>
                  <a:srgbClr val="FFFFFF"/>
                </a:solidFill>
              </a:defRPr>
            </a:lvl4pPr>
            <a:lvl5pPr marL="304800" indent="1676400" algn="r">
              <a:lnSpc>
                <a:spcPct val="100000"/>
              </a:lnSpc>
              <a:buClrTx/>
              <a:buSzTx/>
              <a:buFontTx/>
              <a:buNone/>
              <a:defRPr>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951125311"/>
      </p:ext>
    </p:extLst>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6.xml"/><Relationship Id="rId13" Type="http://schemas.openxmlformats.org/officeDocument/2006/relationships/slideLayout" Target="../slideLayouts/slideLayout21.xml"/><Relationship Id="rId18" Type="http://schemas.openxmlformats.org/officeDocument/2006/relationships/slideLayout" Target="../slideLayouts/slideLayout26.xml"/><Relationship Id="rId3" Type="http://schemas.openxmlformats.org/officeDocument/2006/relationships/slideLayout" Target="../slideLayouts/slideLayout11.xml"/><Relationship Id="rId21" Type="http://schemas.openxmlformats.org/officeDocument/2006/relationships/slideLayout" Target="../slideLayouts/slideLayout29.xml"/><Relationship Id="rId7" Type="http://schemas.openxmlformats.org/officeDocument/2006/relationships/slideLayout" Target="../slideLayouts/slideLayout15.xml"/><Relationship Id="rId12" Type="http://schemas.openxmlformats.org/officeDocument/2006/relationships/slideLayout" Target="../slideLayouts/slideLayout20.xml"/><Relationship Id="rId17" Type="http://schemas.openxmlformats.org/officeDocument/2006/relationships/slideLayout" Target="../slideLayouts/slideLayout25.xml"/><Relationship Id="rId2" Type="http://schemas.openxmlformats.org/officeDocument/2006/relationships/slideLayout" Target="../slideLayouts/slideLayout10.xml"/><Relationship Id="rId16" Type="http://schemas.openxmlformats.org/officeDocument/2006/relationships/slideLayout" Target="../slideLayouts/slideLayout24.xml"/><Relationship Id="rId20" Type="http://schemas.openxmlformats.org/officeDocument/2006/relationships/slideLayout" Target="../slideLayouts/slideLayout28.xml"/><Relationship Id="rId1" Type="http://schemas.openxmlformats.org/officeDocument/2006/relationships/slideLayout" Target="../slideLayouts/slideLayout9.xml"/><Relationship Id="rId6" Type="http://schemas.openxmlformats.org/officeDocument/2006/relationships/slideLayout" Target="../slideLayouts/slideLayout14.xml"/><Relationship Id="rId11" Type="http://schemas.openxmlformats.org/officeDocument/2006/relationships/slideLayout" Target="../slideLayouts/slideLayout19.xml"/><Relationship Id="rId24" Type="http://schemas.openxmlformats.org/officeDocument/2006/relationships/theme" Target="../theme/theme2.xml"/><Relationship Id="rId5" Type="http://schemas.openxmlformats.org/officeDocument/2006/relationships/slideLayout" Target="../slideLayouts/slideLayout13.xml"/><Relationship Id="rId15" Type="http://schemas.openxmlformats.org/officeDocument/2006/relationships/slideLayout" Target="../slideLayouts/slideLayout23.xml"/><Relationship Id="rId23" Type="http://schemas.openxmlformats.org/officeDocument/2006/relationships/slideLayout" Target="../slideLayouts/slideLayout31.xml"/><Relationship Id="rId10" Type="http://schemas.openxmlformats.org/officeDocument/2006/relationships/slideLayout" Target="../slideLayouts/slideLayout18.xml"/><Relationship Id="rId19" Type="http://schemas.openxmlformats.org/officeDocument/2006/relationships/slideLayout" Target="../slideLayouts/slideLayout27.xml"/><Relationship Id="rId4" Type="http://schemas.openxmlformats.org/officeDocument/2006/relationships/slideLayout" Target="../slideLayouts/slideLayout12.xml"/><Relationship Id="rId9" Type="http://schemas.openxmlformats.org/officeDocument/2006/relationships/slideLayout" Target="../slideLayouts/slideLayout17.xml"/><Relationship Id="rId14" Type="http://schemas.openxmlformats.org/officeDocument/2006/relationships/slideLayout" Target="../slideLayouts/slideLayout22.xml"/><Relationship Id="rId22"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3" r:id="rId3"/>
    <p:sldLayoutId id="2147483654" r:id="rId4"/>
    <p:sldLayoutId id="2147483655" r:id="rId5"/>
    <p:sldLayoutId id="2147483656" r:id="rId6"/>
    <p:sldLayoutId id="2147483657" r:id="rId7"/>
    <p:sldLayoutId id="2147483721" r:id="rId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05214A"/>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457200" y="205978"/>
            <a:ext cx="8229600" cy="99417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4" tIns="91424" rIns="91424" bIns="91424"/>
          <a:lstStyle/>
          <a:p>
            <a:r>
              <a:t>Title Text</a:t>
            </a:r>
          </a:p>
        </p:txBody>
      </p:sp>
      <p:sp>
        <p:nvSpPr>
          <p:cNvPr id="3" name="Body Level One…"/>
          <p:cNvSpPr txBox="1">
            <a:spLocks noGrp="1"/>
          </p:cNvSpPr>
          <p:nvPr>
            <p:ph type="body" idx="1"/>
          </p:nvPr>
        </p:nvSpPr>
        <p:spPr>
          <a:xfrm>
            <a:off x="457200" y="1200150"/>
            <a:ext cx="8229600" cy="39433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4" tIns="91424" rIns="91424" bIns="91424"/>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4419600" y="4627562"/>
            <a:ext cx="2133600" cy="279401"/>
          </a:xfrm>
          <a:prstGeom prst="rect">
            <a:avLst/>
          </a:prstGeom>
          <a:ln w="12700">
            <a:miter lim="400000"/>
          </a:ln>
        </p:spPr>
        <p:txBody>
          <a:bodyPr wrap="none" lIns="45719" rIns="45719" anchor="ctr">
            <a:spAutoFit/>
          </a:bodyPr>
          <a:lstStyle>
            <a:lvl1pPr algn="r">
              <a:defRPr sz="1200">
                <a:solidFill>
                  <a:srgbClr val="000000"/>
                </a:solidFill>
              </a:defRPr>
            </a:lvl1pPr>
          </a:lstStyle>
          <a:p>
            <a:fld id="{86CB4B4D-7CA3-9044-876B-883B54F8677D}" type="slidenum">
              <a:t>‹#›</a:t>
            </a:fld>
            <a:endParaRPr/>
          </a:p>
        </p:txBody>
      </p:sp>
    </p:spTree>
    <p:extLst>
      <p:ext uri="{BB962C8B-B14F-4D97-AF65-F5344CB8AC3E}">
        <p14:creationId xmlns:p14="http://schemas.microsoft.com/office/powerpoint/2010/main" val="3702299400"/>
      </p:ext>
    </p:extLst>
  </p:cSld>
  <p:clrMap bg1="dk1" tx1="lt1" bg2="dk2" tx2="lt2" accent1="accent1" accent2="accent2" accent3="accent3" accent4="accent4" accent5="accent5" accent6="accent6" hlink="hlink" folHlink="folHlink"/>
  <p:sldLayoutIdLst>
    <p:sldLayoutId id="2147483725" r:id="rId1"/>
    <p:sldLayoutId id="2147483726" r:id="rId2"/>
    <p:sldLayoutId id="2147483727" r:id="rId3"/>
    <p:sldLayoutId id="2147483728" r:id="rId4"/>
    <p:sldLayoutId id="2147483729" r:id="rId5"/>
    <p:sldLayoutId id="2147483730" r:id="rId6"/>
    <p:sldLayoutId id="2147483731" r:id="rId7"/>
    <p:sldLayoutId id="2147483732" r:id="rId8"/>
    <p:sldLayoutId id="2147483733" r:id="rId9"/>
    <p:sldLayoutId id="2147483734" r:id="rId10"/>
    <p:sldLayoutId id="2147483735" r:id="rId11"/>
    <p:sldLayoutId id="2147483736" r:id="rId12"/>
    <p:sldLayoutId id="2147483737" r:id="rId13"/>
    <p:sldLayoutId id="2147483738" r:id="rId14"/>
    <p:sldLayoutId id="2147483739" r:id="rId15"/>
    <p:sldLayoutId id="2147483740" r:id="rId16"/>
    <p:sldLayoutId id="2147483741" r:id="rId17"/>
    <p:sldLayoutId id="2147483742" r:id="rId18"/>
    <p:sldLayoutId id="2147483743" r:id="rId19"/>
    <p:sldLayoutId id="2147483744" r:id="rId20"/>
    <p:sldLayoutId id="2147483745" r:id="rId21"/>
    <p:sldLayoutId id="2147483746" r:id="rId22"/>
    <p:sldLayoutId id="2147483747" r:id="rId23"/>
  </p:sldLayoutIdLst>
  <p:transition spd="med"/>
  <p:txStyles>
    <p:titleStyle>
      <a:lvl1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1pPr>
      <a:lvl2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2pPr>
      <a:lvl3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3pPr>
      <a:lvl4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4pPr>
      <a:lvl5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5pPr>
      <a:lvl6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6pPr>
      <a:lvl7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7pPr>
      <a:lvl8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8pPr>
      <a:lvl9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9pPr>
    </p:titleStyle>
    <p:bodyStyle>
      <a:lvl1pPr marL="4572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1pPr>
      <a:lvl2pPr marL="9144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2pPr>
      <a:lvl3pPr marL="13716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3pPr>
      <a:lvl4pPr marL="18288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4pPr>
      <a:lvl5pPr marL="22860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5pPr>
      <a:lvl6pPr marL="27432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6pPr>
      <a:lvl7pPr marL="32004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7pPr>
      <a:lvl8pPr marL="36576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8pPr>
      <a:lvl9pPr marL="41148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9pPr>
    </p:bodyStyle>
    <p:otherStyle>
      <a:lvl1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1pPr>
      <a:lvl2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2pPr>
      <a:lvl3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3pPr>
      <a:lvl4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4pPr>
      <a:lvl5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5pPr>
      <a:lvl6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6pPr>
      <a:lvl7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7pPr>
      <a:lvl8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8pPr>
      <a:lvl9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hyperlink" Target="https://iep.utm.edu/curry/" TargetMode="External"/><Relationship Id="rId1" Type="http://schemas.openxmlformats.org/officeDocument/2006/relationships/slideLayout" Target="../slideLayouts/slideLayout2.xml"/><Relationship Id="rId4" Type="http://schemas.openxmlformats.org/officeDocument/2006/relationships/image" Target="../media/image13.jpeg"/></Relationships>
</file>

<file path=ppt/slides/_rels/slide1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hyperlink" Target="https://iep.utm.edu/curry/" TargetMode="Externa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https://iep.utm.edu/curry/" TargetMode="Externa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2" Type="http://schemas.openxmlformats.org/officeDocument/2006/relationships/hyperlink" Target="https://iep.utm.edu/curry/"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giving.clickfunnels.com/Planetary-Balance-Coherence-Conference-2020"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3.jpeg"/><Relationship Id="rId5" Type="http://schemas.openxmlformats.org/officeDocument/2006/relationships/hyperlink" Target="https://bizzdesign.com/blog/business-performance-management-balanced-scorecards-and-the-decision-model/" TargetMode="External"/><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hyperlink" Target="https://youtu.be/eqJqhA8HSJ0?t=298"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hyperlink" Target="https://youtu.be/eqJqhA8HSJ0" TargetMode="External"/><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hyperlink" Target="https://speakerdeck.com/glebec/lambda-calc-talk-frontside-version?slide=66" TargetMode="External"/><Relationship Id="rId7" Type="http://schemas.openxmlformats.org/officeDocument/2006/relationships/diagramQuickStyle" Target="../diagrams/quickStyle1.xml"/><Relationship Id="rId2" Type="http://schemas.openxmlformats.org/officeDocument/2006/relationships/image" Target="../media/image25.png"/><Relationship Id="rId1" Type="http://schemas.openxmlformats.org/officeDocument/2006/relationships/slideLayout" Target="../slideLayouts/slideLayout8.xml"/><Relationship Id="rId6" Type="http://schemas.openxmlformats.org/officeDocument/2006/relationships/diagramLayout" Target="../diagrams/layout1.xml"/><Relationship Id="rId11" Type="http://schemas.openxmlformats.org/officeDocument/2006/relationships/image" Target="../media/image27.png"/><Relationship Id="rId5" Type="http://schemas.openxmlformats.org/officeDocument/2006/relationships/diagramData" Target="../diagrams/data1.xml"/><Relationship Id="rId10" Type="http://schemas.openxmlformats.org/officeDocument/2006/relationships/hyperlink" Target="https://www.vectorstock.com/royalty-free-vector/ouroboros-snake-eating-its-own-tail-eternity-or-vector-12076546" TargetMode="External"/><Relationship Id="rId4" Type="http://schemas.openxmlformats.org/officeDocument/2006/relationships/image" Target="../media/image26.png"/><Relationship Id="rId9" Type="http://schemas.microsoft.com/office/2007/relationships/diagramDrawing" Target="../diagrams/drawing1.xml"/></Relationships>
</file>

<file path=ppt/slides/_rels/slide17.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hyperlink" Target="https://bertrandmeyer.com/2010/11/09/every-bilingual-dictionary-should-be-a-galois-connection/" TargetMode="Externa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hyperlink" Target="https://www.absint.com/ait/slides/7.htm"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hyperlink" Target="https://www.azquotes.com/quote/715427" TargetMode="External"/><Relationship Id="rId1" Type="http://schemas.openxmlformats.org/officeDocument/2006/relationships/slideLayout" Target="../slideLayouts/slideLayout8.xml"/><Relationship Id="rId4" Type="http://schemas.openxmlformats.org/officeDocument/2006/relationships/image" Target="../media/image31.png"/></Relationships>
</file>

<file path=ppt/slides/_rels/slide19.xml.rels><?xml version="1.0" encoding="UTF-8" standalone="yes"?>
<Relationships xmlns="http://schemas.openxmlformats.org/package/2006/relationships"><Relationship Id="rId3" Type="http://schemas.openxmlformats.org/officeDocument/2006/relationships/hyperlink" Target="https://integratedreporting.org/wp-content/uploads/2013/12/13-12-08-THE-INTERNATIONAL-IR-FRAMEWORK-2-1.pdf"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3" Type="http://schemas.openxmlformats.org/officeDocument/2006/relationships/hyperlink" Target="https://thequantumdaily.com/2020/12/10/meaning-aware-computers-cqc-researchers-make-major-nlp-advance-in-using-quantum-computers-to-understand-language-and-towards-achieving-meaningful-quantum-advantage/" TargetMode="External"/><Relationship Id="rId7"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8.xml"/><Relationship Id="rId6" Type="http://schemas.openxmlformats.org/officeDocument/2006/relationships/image" Target="../media/image3.jpeg"/><Relationship Id="rId5" Type="http://schemas.openxmlformats.org/officeDocument/2006/relationships/image" Target="../media/image2.png"/><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hyperlink" Target="https://youtu.be/iJ7V1KXJpsE?t=1116"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hyperlink" Target="https://en.wikipedia.org/wiki/Original_position" TargetMode="External"/><Relationship Id="rId1" Type="http://schemas.openxmlformats.org/officeDocument/2006/relationships/slideLayout" Target="../slideLayouts/slideLayout2.xml"/><Relationship Id="rId6" Type="http://schemas.openxmlformats.org/officeDocument/2006/relationships/image" Target="../media/image39.jpeg"/><Relationship Id="rId5" Type="http://schemas.openxmlformats.org/officeDocument/2006/relationships/hyperlink" Target="https://en.wikipedia.org/wiki/Stuart_Kauffman" TargetMode="External"/><Relationship Id="rId4" Type="http://schemas.openxmlformats.org/officeDocument/2006/relationships/image" Target="../media/image38.png"/></Relationships>
</file>

<file path=ppt/slides/_rels/slide24.xml.rels><?xml version="1.0" encoding="UTF-8" standalone="yes"?>
<Relationships xmlns="http://schemas.openxmlformats.org/package/2006/relationships"><Relationship Id="rId8" Type="http://schemas.openxmlformats.org/officeDocument/2006/relationships/image" Target="../media/image43.jpeg"/><Relationship Id="rId3" Type="http://schemas.openxmlformats.org/officeDocument/2006/relationships/hyperlink" Target="https://en.wikipedia.org/wiki/Stuart_Kauffman" TargetMode="External"/><Relationship Id="rId7" Type="http://schemas.openxmlformats.org/officeDocument/2006/relationships/image" Target="../media/image42.png"/><Relationship Id="rId2" Type="http://schemas.openxmlformats.org/officeDocument/2006/relationships/image" Target="../media/image40.png"/><Relationship Id="rId1" Type="http://schemas.openxmlformats.org/officeDocument/2006/relationships/slideLayout" Target="../slideLayouts/slideLayout2.xml"/><Relationship Id="rId6" Type="http://schemas.openxmlformats.org/officeDocument/2006/relationships/image" Target="../media/image41.png"/><Relationship Id="rId11" Type="http://schemas.openxmlformats.org/officeDocument/2006/relationships/hyperlink" Target="https://en.wikipedia.org/wiki/Origin_of_life" TargetMode="External"/><Relationship Id="rId5" Type="http://schemas.openxmlformats.org/officeDocument/2006/relationships/image" Target="../media/image77.png"/><Relationship Id="rId10" Type="http://schemas.openxmlformats.org/officeDocument/2006/relationships/hyperlink" Target="https://en.wikipedia.org/wiki/Complex_system" TargetMode="External"/><Relationship Id="rId4" Type="http://schemas.openxmlformats.org/officeDocument/2006/relationships/image" Target="../media/image39.jpeg"/><Relationship Id="rId9" Type="http://schemas.openxmlformats.org/officeDocument/2006/relationships/hyperlink" Target="https://en.wikipedia.org/wiki/Theoretical_biology" TargetMode="Externa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hyperlink" Target="https://youtu.be/RQW3zC5QaY4?t=91" TargetMode="External"/><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hyperlink" Target="https://youtu.be/7Cgpfw4z8cw?t=53"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46.tiff"/><Relationship Id="rId2" Type="http://schemas.openxmlformats.org/officeDocument/2006/relationships/hyperlink" Target="http://verses.io/" TargetMode="Externa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hyperlink" Target="https://youtu.be/t4H6hdvB9iQ?t=271"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youtu.be/AWvsXxDtEkU" TargetMode="External"/><Relationship Id="rId2" Type="http://schemas.openxmlformats.org/officeDocument/2006/relationships/notesSlide" Target="../notesSlides/notesSlide3.xml"/><Relationship Id="rId1" Type="http://schemas.openxmlformats.org/officeDocument/2006/relationships/slideLayout" Target="../slideLayouts/slideLayout8.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8" Type="http://schemas.openxmlformats.org/officeDocument/2006/relationships/hyperlink" Target="https://dzone.com/articles/learn-how-to-setup-a-cicd-pipeline-from-scratch" TargetMode="External"/><Relationship Id="rId13" Type="http://schemas.openxmlformats.org/officeDocument/2006/relationships/diagramColors" Target="../diagrams/colors3.xml"/><Relationship Id="rId3" Type="http://schemas.openxmlformats.org/officeDocument/2006/relationships/diagramLayout" Target="../diagrams/layout2.xml"/><Relationship Id="rId7" Type="http://schemas.openxmlformats.org/officeDocument/2006/relationships/image" Target="../media/image48.png"/><Relationship Id="rId12" Type="http://schemas.openxmlformats.org/officeDocument/2006/relationships/diagramQuickStyle" Target="../diagrams/quickStyle3.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11" Type="http://schemas.openxmlformats.org/officeDocument/2006/relationships/diagramLayout" Target="../diagrams/layout3.xml"/><Relationship Id="rId5" Type="http://schemas.openxmlformats.org/officeDocument/2006/relationships/diagramColors" Target="../diagrams/colors2.xml"/><Relationship Id="rId10" Type="http://schemas.openxmlformats.org/officeDocument/2006/relationships/diagramData" Target="../diagrams/data3.xml"/><Relationship Id="rId4" Type="http://schemas.openxmlformats.org/officeDocument/2006/relationships/diagramQuickStyle" Target="../diagrams/quickStyle2.xml"/><Relationship Id="rId9" Type="http://schemas.openxmlformats.org/officeDocument/2006/relationships/image" Target="../media/image49.png"/><Relationship Id="rId14" Type="http://schemas.microsoft.com/office/2007/relationships/diagramDrawing" Target="../diagrams/drawing3.xml"/></Relationships>
</file>

<file path=ppt/slides/_rels/slide31.xml.rels><?xml version="1.0" encoding="UTF-8" standalone="yes"?>
<Relationships xmlns="http://schemas.openxmlformats.org/package/2006/relationships"><Relationship Id="rId8" Type="http://schemas.openxmlformats.org/officeDocument/2006/relationships/hyperlink" Target="https://www.amazon.com/Clockspeed-Winning-Industry-Temporary-Advantage-ebook/dp/B00692LQA6" TargetMode="External"/><Relationship Id="rId13" Type="http://schemas.openxmlformats.org/officeDocument/2006/relationships/diagramColors" Target="../diagrams/colors5.xml"/><Relationship Id="rId18" Type="http://schemas.openxmlformats.org/officeDocument/2006/relationships/diagramLayout" Target="../diagrams/layout6.xml"/><Relationship Id="rId26" Type="http://schemas.openxmlformats.org/officeDocument/2006/relationships/image" Target="../media/image56.png"/><Relationship Id="rId3" Type="http://schemas.openxmlformats.org/officeDocument/2006/relationships/diagramLayout" Target="../diagrams/layout4.xml"/><Relationship Id="rId21" Type="http://schemas.microsoft.com/office/2007/relationships/diagramDrawing" Target="../diagrams/drawing6.xml"/><Relationship Id="rId7" Type="http://schemas.openxmlformats.org/officeDocument/2006/relationships/image" Target="../media/image50.png"/><Relationship Id="rId12" Type="http://schemas.openxmlformats.org/officeDocument/2006/relationships/diagramQuickStyle" Target="../diagrams/quickStyle5.xml"/><Relationship Id="rId17" Type="http://schemas.openxmlformats.org/officeDocument/2006/relationships/diagramData" Target="../diagrams/data6.xml"/><Relationship Id="rId25" Type="http://schemas.openxmlformats.org/officeDocument/2006/relationships/image" Target="../media/image55.jpeg"/><Relationship Id="rId2" Type="http://schemas.openxmlformats.org/officeDocument/2006/relationships/diagramData" Target="../diagrams/data4.xml"/><Relationship Id="rId16" Type="http://schemas.openxmlformats.org/officeDocument/2006/relationships/image" Target="../media/image53.png"/><Relationship Id="rId20" Type="http://schemas.openxmlformats.org/officeDocument/2006/relationships/diagramColors" Target="../diagrams/colors6.xml"/><Relationship Id="rId29" Type="http://schemas.openxmlformats.org/officeDocument/2006/relationships/diagramQuickStyle" Target="../diagrams/quickStyle7.xml"/><Relationship Id="rId1" Type="http://schemas.openxmlformats.org/officeDocument/2006/relationships/slideLayout" Target="../slideLayouts/slideLayout2.xml"/><Relationship Id="rId6" Type="http://schemas.microsoft.com/office/2007/relationships/diagramDrawing" Target="../diagrams/drawing4.xml"/><Relationship Id="rId11" Type="http://schemas.openxmlformats.org/officeDocument/2006/relationships/diagramLayout" Target="../diagrams/layout5.xml"/><Relationship Id="rId24" Type="http://schemas.openxmlformats.org/officeDocument/2006/relationships/hyperlink" Target="https://www.jagranjosh.com/general-knowledge/what-is-blockchain-technology-1525426677-1" TargetMode="External"/><Relationship Id="rId5" Type="http://schemas.openxmlformats.org/officeDocument/2006/relationships/diagramColors" Target="../diagrams/colors4.xml"/><Relationship Id="rId15" Type="http://schemas.openxmlformats.org/officeDocument/2006/relationships/image" Target="../media/image52.png"/><Relationship Id="rId23" Type="http://schemas.openxmlformats.org/officeDocument/2006/relationships/image" Target="../media/image54.png"/><Relationship Id="rId28" Type="http://schemas.openxmlformats.org/officeDocument/2006/relationships/diagramLayout" Target="../diagrams/layout7.xml"/><Relationship Id="rId10" Type="http://schemas.openxmlformats.org/officeDocument/2006/relationships/diagramData" Target="../diagrams/data5.xml"/><Relationship Id="rId19" Type="http://schemas.openxmlformats.org/officeDocument/2006/relationships/diagramQuickStyle" Target="../diagrams/quickStyle6.xml"/><Relationship Id="rId31" Type="http://schemas.microsoft.com/office/2007/relationships/diagramDrawing" Target="../diagrams/drawing7.xml"/><Relationship Id="rId4" Type="http://schemas.openxmlformats.org/officeDocument/2006/relationships/diagramQuickStyle" Target="../diagrams/quickStyle4.xml"/><Relationship Id="rId9" Type="http://schemas.openxmlformats.org/officeDocument/2006/relationships/image" Target="../media/image51.jpeg"/><Relationship Id="rId14" Type="http://schemas.microsoft.com/office/2007/relationships/diagramDrawing" Target="../diagrams/drawing5.xml"/><Relationship Id="rId22" Type="http://schemas.openxmlformats.org/officeDocument/2006/relationships/hyperlink" Target="https://books.google.co.id/books/about/Blockchain_Revolution.html?id=NqBiCgAAQBAJ&amp;redir_esc=y" TargetMode="External"/><Relationship Id="rId27" Type="http://schemas.openxmlformats.org/officeDocument/2006/relationships/diagramData" Target="../diagrams/data7.xml"/><Relationship Id="rId30" Type="http://schemas.openxmlformats.org/officeDocument/2006/relationships/diagramColors" Target="../diagrams/colors7.xml"/></Relationships>
</file>

<file path=ppt/slides/_rels/slide32.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11.xml"/><Relationship Id="rId1" Type="http://schemas.openxmlformats.org/officeDocument/2006/relationships/slideLayout" Target="../slideLayouts/slideLayout17.xml"/><Relationship Id="rId6" Type="http://schemas.openxmlformats.org/officeDocument/2006/relationships/diagramColors" Target="../diagrams/colors8.xml"/><Relationship Id="rId5" Type="http://schemas.openxmlformats.org/officeDocument/2006/relationships/diagramQuickStyle" Target="../diagrams/quickStyle8.xml"/><Relationship Id="rId10" Type="http://schemas.openxmlformats.org/officeDocument/2006/relationships/image" Target="../media/image58.jpeg"/><Relationship Id="rId4" Type="http://schemas.openxmlformats.org/officeDocument/2006/relationships/diagramLayout" Target="../diagrams/layout8.xml"/><Relationship Id="rId9" Type="http://schemas.openxmlformats.org/officeDocument/2006/relationships/hyperlink" Target="https://masprigell.wordpress.com/2007/09/10/7-habits-of-highly-effective-people-and-the-8th-habit/"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hyperlink" Target="https://youtu.be/O4XbKEi10Ao?t=805" TargetMode="External"/><Relationship Id="rId1" Type="http://schemas.openxmlformats.org/officeDocument/2006/relationships/slideLayout" Target="../slideLayouts/slideLayout2.xml"/><Relationship Id="rId5" Type="http://schemas.openxmlformats.org/officeDocument/2006/relationships/image" Target="../media/image58.jpeg"/><Relationship Id="rId4" Type="http://schemas.openxmlformats.org/officeDocument/2006/relationships/hyperlink" Target="https://masprigell.wordpress.com/2007/09/10/7-habits-of-highly-effective-people-and-the-8th-habit/" TargetMode="External"/></Relationships>
</file>

<file path=ppt/slides/_rels/slide3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hyperlink" Target="https://youtu.be/cP0I9w2coGU?t=95" TargetMode="Externa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youtu.be/3VQ382QG-y4?t=2195"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61.tif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youtu.be/3VQ382QG-y4?t=2195"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youtu.be/YScIPA8RbVE"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hyperlink" Target="https://youtu.be/YScIPA8RbVE?t=1702"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8" Type="http://schemas.openxmlformats.org/officeDocument/2006/relationships/image" Target="../media/image13.jpeg"/><Relationship Id="rId3" Type="http://schemas.openxmlformats.org/officeDocument/2006/relationships/image" Target="../media/image10.jpeg"/><Relationship Id="rId7" Type="http://schemas.openxmlformats.org/officeDocument/2006/relationships/image" Target="../media/image12.jpeg"/><Relationship Id="rId2" Type="http://schemas.openxmlformats.org/officeDocument/2006/relationships/hyperlink" Target="https://iep.utm.edu/curry/" TargetMode="External"/><Relationship Id="rId1" Type="http://schemas.openxmlformats.org/officeDocument/2006/relationships/slideLayout" Target="../slideLayouts/slideLayout2.xml"/><Relationship Id="rId6" Type="http://schemas.openxmlformats.org/officeDocument/2006/relationships/hyperlink" Target="https://en.wikipedia.org/wiki/George_David_Birkhoff" TargetMode="External"/><Relationship Id="rId5" Type="http://schemas.openxmlformats.org/officeDocument/2006/relationships/image" Target="../media/image11.jpeg"/><Relationship Id="rId4" Type="http://schemas.openxmlformats.org/officeDocument/2006/relationships/hyperlink" Target="https://en.wikipedia.org/wiki/Garrett_Birkhoff" TargetMode="External"/></Relationships>
</file>

<file path=ppt/slides/_rels/slide9.xml.rels><?xml version="1.0" encoding="UTF-8" standalone="yes"?>
<Relationships xmlns="http://schemas.openxmlformats.org/package/2006/relationships"><Relationship Id="rId8" Type="http://schemas.openxmlformats.org/officeDocument/2006/relationships/image" Target="../media/image16.jpeg"/><Relationship Id="rId3" Type="http://schemas.openxmlformats.org/officeDocument/2006/relationships/hyperlink" Target="https://www.birdwatchingdaily.com/news/species-profiles/connecting-dots-kestrels/" TargetMode="External"/><Relationship Id="rId7" Type="http://schemas.openxmlformats.org/officeDocument/2006/relationships/hyperlink" Target="http://www.colintalcroft.com/Sonoma_County_Bird_Watching_Spots/European_Starling.html" TargetMode="External"/><Relationship Id="rId12" Type="http://schemas.openxmlformats.org/officeDocument/2006/relationships/image" Target="../media/image18.jpeg"/><Relationship Id="rId2" Type="http://schemas.openxmlformats.org/officeDocument/2006/relationships/hyperlink" Target="https://www.absint.com/qualification/safety.htm" TargetMode="External"/><Relationship Id="rId1" Type="http://schemas.openxmlformats.org/officeDocument/2006/relationships/slideLayout" Target="../slideLayouts/slideLayout2.xml"/><Relationship Id="rId6" Type="http://schemas.openxmlformats.org/officeDocument/2006/relationships/image" Target="../media/image15.jpeg"/><Relationship Id="rId11" Type="http://schemas.openxmlformats.org/officeDocument/2006/relationships/hyperlink" Target="https://kids.nationalgeographic.com/animals/birds/eastern-bluebird/" TargetMode="External"/><Relationship Id="rId5" Type="http://schemas.openxmlformats.org/officeDocument/2006/relationships/hyperlink" Target="http://www.tobiashayashi.com/blog/2019/1/23/the-rare-idiot-bird" TargetMode="External"/><Relationship Id="rId10" Type="http://schemas.openxmlformats.org/officeDocument/2006/relationships/image" Target="../media/image17.jpeg"/><Relationship Id="rId4" Type="http://schemas.openxmlformats.org/officeDocument/2006/relationships/image" Target="../media/image14.jpeg"/><Relationship Id="rId9" Type="http://schemas.openxmlformats.org/officeDocument/2006/relationships/hyperlink" Target="https://www.facebook.com/CardinalLad/photos/a.674107509275250/1027520317267299/?type=1&amp;theater"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5" name="Google Shape;55;p13"/>
          <p:cNvSpPr txBox="1">
            <a:spLocks noGrp="1"/>
          </p:cNvSpPr>
          <p:nvPr>
            <p:ph type="subTitle" idx="1"/>
          </p:nvPr>
        </p:nvSpPr>
        <p:spPr>
          <a:xfrm>
            <a:off x="311700" y="3344575"/>
            <a:ext cx="8520600" cy="1322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Ben Koo</a:t>
            </a:r>
            <a:endParaRPr dirty="0"/>
          </a:p>
          <a:p>
            <a:pPr marL="0" lvl="0" indent="0" algn="ctr" rtl="0">
              <a:spcBef>
                <a:spcPts val="0"/>
              </a:spcBef>
              <a:spcAft>
                <a:spcPts val="0"/>
              </a:spcAft>
              <a:buNone/>
            </a:pPr>
            <a:r>
              <a:rPr lang="en" dirty="0"/>
              <a:t>December </a:t>
            </a:r>
            <a:r>
              <a:rPr lang="en-US" dirty="0"/>
              <a:t>14</a:t>
            </a:r>
            <a:r>
              <a:rPr lang="en" dirty="0"/>
              <a:t>, 2020</a:t>
            </a:r>
            <a:endParaRPr dirty="0"/>
          </a:p>
        </p:txBody>
      </p:sp>
      <p:sp>
        <p:nvSpPr>
          <p:cNvPr id="3" name="Slide Number Placeholder 2">
            <a:extLst>
              <a:ext uri="{FF2B5EF4-FFF2-40B4-BE49-F238E27FC236}">
                <a16:creationId xmlns:a16="http://schemas.microsoft.com/office/drawing/2014/main" id="{A31BA9BE-0BD0-9944-816B-C750884918D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a:t>
            </a:fld>
            <a:endParaRPr lang="en"/>
          </a:p>
        </p:txBody>
      </p:sp>
      <p:sp>
        <p:nvSpPr>
          <p:cNvPr id="4" name="Title 3">
            <a:extLst>
              <a:ext uri="{FF2B5EF4-FFF2-40B4-BE49-F238E27FC236}">
                <a16:creationId xmlns:a16="http://schemas.microsoft.com/office/drawing/2014/main" id="{1778AC7B-051D-2B49-8909-49087DA0D032}"/>
              </a:ext>
            </a:extLst>
          </p:cNvPr>
          <p:cNvSpPr>
            <a:spLocks noGrp="1"/>
          </p:cNvSpPr>
          <p:nvPr>
            <p:ph type="ctrTitle"/>
          </p:nvPr>
        </p:nvSpPr>
        <p:spPr>
          <a:xfrm>
            <a:off x="311708" y="327923"/>
            <a:ext cx="8520600" cy="2469252"/>
          </a:xfrm>
        </p:spPr>
        <p:txBody>
          <a:bodyPr/>
          <a:lstStyle/>
          <a:p>
            <a:r>
              <a:rPr lang="zh-TW" altLang="en-US" sz="2400" dirty="0"/>
              <a:t>超越学科界限的认知基础</a:t>
            </a:r>
            <a:br>
              <a:rPr lang="zh-TW" altLang="en-US" sz="2400" dirty="0"/>
            </a:br>
            <a:r>
              <a:rPr lang="en-US" sz="2400" dirty="0"/>
              <a:t>Transdisciplinary Cognitive Foundation</a:t>
            </a:r>
            <a:br>
              <a:rPr lang="en-US" sz="2400" dirty="0"/>
            </a:br>
            <a:br>
              <a:rPr lang="en-US" sz="2400" dirty="0"/>
            </a:br>
            <a:r>
              <a:rPr lang="en-US" sz="2400" dirty="0"/>
              <a:t>Preparing for Final Presentation</a:t>
            </a:r>
            <a:br>
              <a:rPr lang="en-US" sz="2400" dirty="0"/>
            </a:br>
            <a:r>
              <a:rPr lang="en-US" sz="2400" dirty="0"/>
              <a:t>Week 14</a:t>
            </a:r>
            <a:endParaRPr lang="en-TW" sz="24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a:xfrm>
            <a:off x="311700" y="265612"/>
            <a:ext cx="8520600" cy="572700"/>
          </a:xfrm>
        </p:spPr>
        <p:txBody>
          <a:bodyPr/>
          <a:lstStyle/>
          <a:p>
            <a:pPr algn="ctr"/>
            <a:r>
              <a:rPr lang="en-US" dirty="0"/>
              <a:t>Be Persistent…</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10</a:t>
            </a:fld>
            <a:endParaRPr kumimoji="0" lang="en" sz="1000" b="0" i="0" u="none" strike="noStrike" kern="0" cap="none" spc="0" normalizeH="0" baseline="0" noProof="0" dirty="0">
              <a:ln>
                <a:noFill/>
              </a:ln>
              <a:solidFill>
                <a:srgbClr val="595959"/>
              </a:solidFill>
              <a:effectLst/>
              <a:uLnTx/>
              <a:uFillTx/>
              <a:latin typeface="Arial"/>
              <a:cs typeface="Arial"/>
              <a:sym typeface="Arial"/>
            </a:endParaRPr>
          </a:p>
        </p:txBody>
      </p:sp>
      <p:sp>
        <p:nvSpPr>
          <p:cNvPr id="3" name="TextBox 2">
            <a:extLst>
              <a:ext uri="{FF2B5EF4-FFF2-40B4-BE49-F238E27FC236}">
                <a16:creationId xmlns:a16="http://schemas.microsoft.com/office/drawing/2014/main" id="{160AA458-1CD0-AF4B-A124-5C0C4940826C}"/>
              </a:ext>
            </a:extLst>
          </p:cNvPr>
          <p:cNvSpPr txBox="1"/>
          <p:nvPr/>
        </p:nvSpPr>
        <p:spPr>
          <a:xfrm>
            <a:off x="1391770" y="2957717"/>
            <a:ext cx="6360459" cy="2031325"/>
          </a:xfrm>
          <a:prstGeom prst="rect">
            <a:avLst/>
          </a:prstGeom>
          <a:noFill/>
        </p:spPr>
        <p:txBody>
          <a:bodyPr wrap="square" rtlCol="0">
            <a:spAutoFit/>
          </a:bodyPr>
          <a:lstStyle/>
          <a:p>
            <a:r>
              <a:rPr lang="en-US" dirty="0"/>
              <a:t>Curry had the idea for using operators which he called </a:t>
            </a:r>
            <a:r>
              <a:rPr lang="en-US" i="1" dirty="0"/>
              <a:t>combinators</a:t>
            </a:r>
            <a:r>
              <a:rPr lang="en-US" dirty="0"/>
              <a:t>, the term we still use today. He used these operators to analyze this rule of substitution, and he concluded that this idea might lead to a dissertation. When he took this idea to several professors, he got a different reaction than he had previously had about staying away from logic. This was especially true of Norbert Wiener at MIT, who said that his opinion had been that logic was a subject to be avoided “unless you had something to say,” and since Curry clearly had something to say, “</a:t>
            </a:r>
            <a:r>
              <a:rPr lang="en-US" b="1" i="1" dirty="0"/>
              <a:t>strength to your right arm!</a:t>
            </a:r>
            <a:r>
              <a:rPr lang="en-US" dirty="0"/>
              <a:t>” </a:t>
            </a:r>
          </a:p>
          <a:p>
            <a:r>
              <a:rPr lang="en-US" dirty="0"/>
              <a:t>	- excepts from </a:t>
            </a:r>
            <a:r>
              <a:rPr lang="en-US" dirty="0">
                <a:hlinkClick r:id="rId2"/>
              </a:rPr>
              <a:t>Internet Encyclopedia of Philosophy</a:t>
            </a:r>
            <a:endParaRPr lang="en-TW" dirty="0"/>
          </a:p>
        </p:txBody>
      </p:sp>
      <p:pic>
        <p:nvPicPr>
          <p:cNvPr id="5" name="Picture 4">
            <a:hlinkClick r:id="rId2"/>
            <a:extLst>
              <a:ext uri="{FF2B5EF4-FFF2-40B4-BE49-F238E27FC236}">
                <a16:creationId xmlns:a16="http://schemas.microsoft.com/office/drawing/2014/main" id="{26A247CC-D2FA-9343-B547-A1052739C832}"/>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111223" y="1031296"/>
            <a:ext cx="1035387" cy="1540454"/>
          </a:xfrm>
          <a:prstGeom prst="rect">
            <a:avLst/>
          </a:prstGeom>
        </p:spPr>
      </p:pic>
      <p:sp>
        <p:nvSpPr>
          <p:cNvPr id="9" name="TextBox 8">
            <a:extLst>
              <a:ext uri="{FF2B5EF4-FFF2-40B4-BE49-F238E27FC236}">
                <a16:creationId xmlns:a16="http://schemas.microsoft.com/office/drawing/2014/main" id="{ABA4C37F-F328-8B43-A103-961ACCF72964}"/>
              </a:ext>
            </a:extLst>
          </p:cNvPr>
          <p:cNvSpPr txBox="1"/>
          <p:nvPr/>
        </p:nvSpPr>
        <p:spPr>
          <a:xfrm>
            <a:off x="1625275" y="2610845"/>
            <a:ext cx="2007281" cy="307777"/>
          </a:xfrm>
          <a:prstGeom prst="rect">
            <a:avLst/>
          </a:prstGeom>
          <a:noFill/>
        </p:spPr>
        <p:txBody>
          <a:bodyPr wrap="none" rtlCol="0">
            <a:spAutoFit/>
          </a:bodyPr>
          <a:lstStyle/>
          <a:p>
            <a:pPr algn="ctr"/>
            <a:r>
              <a:rPr lang="en-US" b="1" dirty="0"/>
              <a:t>Haskell Brooks Curry</a:t>
            </a:r>
          </a:p>
        </p:txBody>
      </p:sp>
      <p:pic>
        <p:nvPicPr>
          <p:cNvPr id="31" name="Picture 30">
            <a:extLst>
              <a:ext uri="{FF2B5EF4-FFF2-40B4-BE49-F238E27FC236}">
                <a16:creationId xmlns:a16="http://schemas.microsoft.com/office/drawing/2014/main" id="{C02A9C12-6316-6D41-AF85-80F73FAF0EAD}"/>
              </a:ext>
            </a:extLst>
          </p:cNvPr>
          <p:cNvPicPr>
            <a:picLocks noChangeAspect="1"/>
          </p:cNvPicPr>
          <p:nvPr/>
        </p:nvPicPr>
        <p:blipFill>
          <a:blip r:embed="rId4"/>
          <a:stretch>
            <a:fillRect/>
          </a:stretch>
        </p:blipFill>
        <p:spPr>
          <a:xfrm>
            <a:off x="5997392" y="1043051"/>
            <a:ext cx="1114802" cy="1540454"/>
          </a:xfrm>
          <a:prstGeom prst="rect">
            <a:avLst/>
          </a:prstGeom>
        </p:spPr>
      </p:pic>
      <p:sp>
        <p:nvSpPr>
          <p:cNvPr id="32" name="TextBox 31">
            <a:extLst>
              <a:ext uri="{FF2B5EF4-FFF2-40B4-BE49-F238E27FC236}">
                <a16:creationId xmlns:a16="http://schemas.microsoft.com/office/drawing/2014/main" id="{7D86F361-426E-544D-8F38-1F15118128C6}"/>
              </a:ext>
            </a:extLst>
          </p:cNvPr>
          <p:cNvSpPr txBox="1"/>
          <p:nvPr/>
        </p:nvSpPr>
        <p:spPr>
          <a:xfrm>
            <a:off x="5814847" y="2596876"/>
            <a:ext cx="1479892" cy="307777"/>
          </a:xfrm>
          <a:prstGeom prst="rect">
            <a:avLst/>
          </a:prstGeom>
          <a:noFill/>
        </p:spPr>
        <p:txBody>
          <a:bodyPr wrap="none" rtlCol="0">
            <a:spAutoFit/>
          </a:bodyPr>
          <a:lstStyle/>
          <a:p>
            <a:pPr algn="ctr"/>
            <a:r>
              <a:rPr lang="en-US" b="1" dirty="0"/>
              <a:t>Norbert Wiener</a:t>
            </a:r>
          </a:p>
        </p:txBody>
      </p:sp>
      <p:cxnSp>
        <p:nvCxnSpPr>
          <p:cNvPr id="34" name="Straight Arrow Connector 33">
            <a:extLst>
              <a:ext uri="{FF2B5EF4-FFF2-40B4-BE49-F238E27FC236}">
                <a16:creationId xmlns:a16="http://schemas.microsoft.com/office/drawing/2014/main" id="{3C3384AA-0310-2942-8DB1-62AE70D2EAAC}"/>
              </a:ext>
            </a:extLst>
          </p:cNvPr>
          <p:cNvCxnSpPr>
            <a:stCxn id="5" idx="3"/>
            <a:endCxn id="31" idx="1"/>
          </p:cNvCxnSpPr>
          <p:nvPr/>
        </p:nvCxnSpPr>
        <p:spPr>
          <a:xfrm>
            <a:off x="3146610" y="1801523"/>
            <a:ext cx="2850782" cy="11755"/>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3395C1EC-80C9-744E-AC33-484C51641A31}"/>
              </a:ext>
            </a:extLst>
          </p:cNvPr>
          <p:cNvSpPr txBox="1"/>
          <p:nvPr/>
        </p:nvSpPr>
        <p:spPr>
          <a:xfrm>
            <a:off x="3355962" y="1493746"/>
            <a:ext cx="2432077" cy="307777"/>
          </a:xfrm>
          <a:prstGeom prst="rect">
            <a:avLst/>
          </a:prstGeom>
          <a:noFill/>
        </p:spPr>
        <p:txBody>
          <a:bodyPr wrap="none" rtlCol="0">
            <a:spAutoFit/>
          </a:bodyPr>
          <a:lstStyle/>
          <a:p>
            <a:pPr algn="ctr"/>
            <a:r>
              <a:rPr lang="en-US" dirty="0"/>
              <a:t>Tries to convince each other</a:t>
            </a:r>
            <a:endParaRPr lang="en-TW" dirty="0"/>
          </a:p>
        </p:txBody>
      </p:sp>
    </p:spTree>
    <p:extLst>
      <p:ext uri="{BB962C8B-B14F-4D97-AF65-F5344CB8AC3E}">
        <p14:creationId xmlns:p14="http://schemas.microsoft.com/office/powerpoint/2010/main" val="1372199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a:xfrm>
            <a:off x="311700" y="265612"/>
            <a:ext cx="8520600" cy="572700"/>
          </a:xfrm>
        </p:spPr>
        <p:txBody>
          <a:bodyPr/>
          <a:lstStyle/>
          <a:p>
            <a:pPr algn="ctr"/>
            <a:r>
              <a:rPr lang="en-US" dirty="0"/>
              <a:t>An Inherited Idea: Function Currying</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11</a:t>
            </a:fld>
            <a:endParaRPr kumimoji="0" lang="en" sz="1000" b="0" i="0" u="none" strike="noStrike" kern="0" cap="none" spc="0" normalizeH="0" baseline="0" noProof="0" dirty="0">
              <a:ln>
                <a:noFill/>
              </a:ln>
              <a:solidFill>
                <a:srgbClr val="595959"/>
              </a:solidFill>
              <a:effectLst/>
              <a:uLnTx/>
              <a:uFillTx/>
              <a:latin typeface="Arial"/>
              <a:cs typeface="Arial"/>
              <a:sym typeface="Arial"/>
            </a:endParaRPr>
          </a:p>
        </p:txBody>
      </p:sp>
      <p:sp>
        <p:nvSpPr>
          <p:cNvPr id="3" name="TextBox 2">
            <a:extLst>
              <a:ext uri="{FF2B5EF4-FFF2-40B4-BE49-F238E27FC236}">
                <a16:creationId xmlns:a16="http://schemas.microsoft.com/office/drawing/2014/main" id="{160AA458-1CD0-AF4B-A124-5C0C4940826C}"/>
              </a:ext>
            </a:extLst>
          </p:cNvPr>
          <p:cNvSpPr txBox="1"/>
          <p:nvPr/>
        </p:nvSpPr>
        <p:spPr>
          <a:xfrm>
            <a:off x="1464230" y="3803592"/>
            <a:ext cx="6864724" cy="1169551"/>
          </a:xfrm>
          <a:prstGeom prst="rect">
            <a:avLst/>
          </a:prstGeom>
          <a:noFill/>
        </p:spPr>
        <p:txBody>
          <a:bodyPr wrap="square" rtlCol="0">
            <a:spAutoFit/>
          </a:bodyPr>
          <a:lstStyle/>
          <a:p>
            <a:pPr lvl="0" algn="just" eaLnBrk="0" fontAlgn="base" hangingPunct="0">
              <a:spcBef>
                <a:spcPct val="0"/>
              </a:spcBef>
              <a:spcAft>
                <a:spcPct val="0"/>
              </a:spcAft>
              <a:buClrTx/>
            </a:pPr>
            <a:r>
              <a:rPr lang="en-TW" altLang="en-TW" dirty="0">
                <a:latin typeface="Arial" panose="020B0604020202020204" pitchFamily="34" charset="0"/>
                <a:ea typeface="Georgia" panose="02040502050405020303" pitchFamily="18" charset="0"/>
              </a:rPr>
              <a:t>The method of using only functions of one argument has come to be called </a:t>
            </a:r>
            <a:r>
              <a:rPr lang="en-TW" altLang="en-TW" i="1" dirty="0">
                <a:latin typeface="Arial" panose="020B0604020202020204" pitchFamily="34" charset="0"/>
                <a:ea typeface="Georgia" panose="02040502050405020303" pitchFamily="18" charset="0"/>
              </a:rPr>
              <a:t>currying</a:t>
            </a:r>
            <a:r>
              <a:rPr lang="en-TW" altLang="en-TW" dirty="0">
                <a:latin typeface="Arial" panose="020B0604020202020204" pitchFamily="34" charset="0"/>
                <a:ea typeface="Georgia" panose="02040502050405020303" pitchFamily="18" charset="0"/>
              </a:rPr>
              <a:t>, … Curry himself learned of this use of his name in his last years, and he protested because he had gotten the idea from Schönfinkel, but this use of Curry’s name has stuck.</a:t>
            </a:r>
            <a:endParaRPr lang="en-TW" altLang="en-TW" sz="2000" dirty="0">
              <a:solidFill>
                <a:schemeClr val="tx1"/>
              </a:solidFill>
              <a:latin typeface="Arial" panose="020B0604020202020204" pitchFamily="34" charset="0"/>
            </a:endParaRPr>
          </a:p>
          <a:p>
            <a:r>
              <a:rPr lang="en-US" dirty="0"/>
              <a:t>	- excepts from </a:t>
            </a:r>
            <a:r>
              <a:rPr lang="en-US" dirty="0">
                <a:hlinkClick r:id="rId2"/>
              </a:rPr>
              <a:t>Internet Encyclopedia of Philosophy</a:t>
            </a:r>
            <a:endParaRPr lang="en-TW" dirty="0"/>
          </a:p>
        </p:txBody>
      </p:sp>
      <p:pic>
        <p:nvPicPr>
          <p:cNvPr id="5" name="Picture 4">
            <a:hlinkClick r:id="rId2"/>
            <a:extLst>
              <a:ext uri="{FF2B5EF4-FFF2-40B4-BE49-F238E27FC236}">
                <a16:creationId xmlns:a16="http://schemas.microsoft.com/office/drawing/2014/main" id="{26A247CC-D2FA-9343-B547-A1052739C832}"/>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183683" y="1399570"/>
            <a:ext cx="1035387" cy="1540454"/>
          </a:xfrm>
          <a:prstGeom prst="rect">
            <a:avLst/>
          </a:prstGeom>
        </p:spPr>
      </p:pic>
      <p:sp>
        <p:nvSpPr>
          <p:cNvPr id="9" name="TextBox 8">
            <a:extLst>
              <a:ext uri="{FF2B5EF4-FFF2-40B4-BE49-F238E27FC236}">
                <a16:creationId xmlns:a16="http://schemas.microsoft.com/office/drawing/2014/main" id="{ABA4C37F-F328-8B43-A103-961ACCF72964}"/>
              </a:ext>
            </a:extLst>
          </p:cNvPr>
          <p:cNvSpPr txBox="1"/>
          <p:nvPr/>
        </p:nvSpPr>
        <p:spPr>
          <a:xfrm>
            <a:off x="1697735" y="2979119"/>
            <a:ext cx="2007281" cy="307777"/>
          </a:xfrm>
          <a:prstGeom prst="rect">
            <a:avLst/>
          </a:prstGeom>
          <a:noFill/>
        </p:spPr>
        <p:txBody>
          <a:bodyPr wrap="none" rtlCol="0">
            <a:spAutoFit/>
          </a:bodyPr>
          <a:lstStyle/>
          <a:p>
            <a:pPr algn="ctr"/>
            <a:r>
              <a:rPr lang="en-US" b="1" dirty="0"/>
              <a:t>Haskell Brooks Curry</a:t>
            </a:r>
          </a:p>
        </p:txBody>
      </p:sp>
      <p:sp>
        <p:nvSpPr>
          <p:cNvPr id="32" name="TextBox 31">
            <a:extLst>
              <a:ext uri="{FF2B5EF4-FFF2-40B4-BE49-F238E27FC236}">
                <a16:creationId xmlns:a16="http://schemas.microsoft.com/office/drawing/2014/main" id="{7D86F361-426E-544D-8F38-1F15118128C6}"/>
              </a:ext>
            </a:extLst>
          </p:cNvPr>
          <p:cNvSpPr txBox="1"/>
          <p:nvPr/>
        </p:nvSpPr>
        <p:spPr>
          <a:xfrm>
            <a:off x="5725407" y="2965150"/>
            <a:ext cx="1803699" cy="307777"/>
          </a:xfrm>
          <a:prstGeom prst="rect">
            <a:avLst/>
          </a:prstGeom>
          <a:noFill/>
        </p:spPr>
        <p:txBody>
          <a:bodyPr wrap="none" rtlCol="0">
            <a:spAutoFit/>
          </a:bodyPr>
          <a:lstStyle/>
          <a:p>
            <a:pPr algn="ctr"/>
            <a:r>
              <a:rPr lang="en-US" b="1" dirty="0"/>
              <a:t>Moses </a:t>
            </a:r>
            <a:r>
              <a:rPr lang="en-US" b="1" dirty="0" err="1"/>
              <a:t>Schönfinkel</a:t>
            </a:r>
            <a:endParaRPr lang="en-US" b="1" dirty="0"/>
          </a:p>
        </p:txBody>
      </p:sp>
      <p:cxnSp>
        <p:nvCxnSpPr>
          <p:cNvPr id="34" name="Straight Arrow Connector 33">
            <a:extLst>
              <a:ext uri="{FF2B5EF4-FFF2-40B4-BE49-F238E27FC236}">
                <a16:creationId xmlns:a16="http://schemas.microsoft.com/office/drawing/2014/main" id="{3C3384AA-0310-2942-8DB1-62AE70D2EAAC}"/>
              </a:ext>
            </a:extLst>
          </p:cNvPr>
          <p:cNvCxnSpPr>
            <a:cxnSpLocks/>
            <a:stCxn id="5" idx="3"/>
            <a:endCxn id="6" idx="1"/>
          </p:cNvCxnSpPr>
          <p:nvPr/>
        </p:nvCxnSpPr>
        <p:spPr>
          <a:xfrm>
            <a:off x="3219070" y="2169797"/>
            <a:ext cx="2850780"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3395C1EC-80C9-744E-AC33-484C51641A31}"/>
              </a:ext>
            </a:extLst>
          </p:cNvPr>
          <p:cNvSpPr txBox="1"/>
          <p:nvPr/>
        </p:nvSpPr>
        <p:spPr>
          <a:xfrm>
            <a:off x="3250970" y="1817919"/>
            <a:ext cx="2642070" cy="307777"/>
          </a:xfrm>
          <a:prstGeom prst="rect">
            <a:avLst/>
          </a:prstGeom>
          <a:noFill/>
        </p:spPr>
        <p:txBody>
          <a:bodyPr wrap="none" rtlCol="0">
            <a:spAutoFit/>
          </a:bodyPr>
          <a:lstStyle/>
          <a:p>
            <a:pPr algn="ctr"/>
            <a:r>
              <a:rPr lang="en-US" dirty="0"/>
              <a:t>Acknowledged the source from</a:t>
            </a:r>
            <a:endParaRPr lang="en-TW" dirty="0"/>
          </a:p>
        </p:txBody>
      </p:sp>
      <p:pic>
        <p:nvPicPr>
          <p:cNvPr id="6" name="Picture 5">
            <a:extLst>
              <a:ext uri="{FF2B5EF4-FFF2-40B4-BE49-F238E27FC236}">
                <a16:creationId xmlns:a16="http://schemas.microsoft.com/office/drawing/2014/main" id="{BF76B4D9-1624-6A4C-AB34-DEF8C3C51E0A}"/>
              </a:ext>
            </a:extLst>
          </p:cNvPr>
          <p:cNvPicPr>
            <a:picLocks noChangeAspect="1"/>
          </p:cNvPicPr>
          <p:nvPr/>
        </p:nvPicPr>
        <p:blipFill>
          <a:blip r:embed="rId4"/>
          <a:stretch>
            <a:fillRect/>
          </a:stretch>
        </p:blipFill>
        <p:spPr>
          <a:xfrm>
            <a:off x="6069850" y="1399585"/>
            <a:ext cx="931025" cy="1540423"/>
          </a:xfrm>
          <a:prstGeom prst="rect">
            <a:avLst/>
          </a:prstGeom>
        </p:spPr>
      </p:pic>
      <p:sp>
        <p:nvSpPr>
          <p:cNvPr id="10" name="AutoShape 2" descr="g">
            <a:extLst>
              <a:ext uri="{FF2B5EF4-FFF2-40B4-BE49-F238E27FC236}">
                <a16:creationId xmlns:a16="http://schemas.microsoft.com/office/drawing/2014/main" id="{80F25047-C612-6D42-8689-68E068880D93}"/>
              </a:ext>
            </a:extLst>
          </p:cNvPr>
          <p:cNvSpPr>
            <a:spLocks noChangeAspect="1" noChangeArrowheads="1"/>
          </p:cNvSpPr>
          <p:nvPr/>
        </p:nvSpPr>
        <p:spPr bwMode="auto">
          <a:xfrm>
            <a:off x="6886575" y="-106363"/>
            <a:ext cx="114300" cy="152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TW"/>
          </a:p>
        </p:txBody>
      </p:sp>
      <p:sp>
        <p:nvSpPr>
          <p:cNvPr id="11" name="AutoShape 3" descr="(curry f)">
            <a:extLst>
              <a:ext uri="{FF2B5EF4-FFF2-40B4-BE49-F238E27FC236}">
                <a16:creationId xmlns:a16="http://schemas.microsoft.com/office/drawing/2014/main" id="{F4D93124-F077-D047-BF54-FE5E705D3E4B}"/>
              </a:ext>
            </a:extLst>
          </p:cNvPr>
          <p:cNvSpPr>
            <a:spLocks noChangeAspect="1" noChangeArrowheads="1"/>
          </p:cNvSpPr>
          <p:nvPr/>
        </p:nvSpPr>
        <p:spPr bwMode="auto">
          <a:xfrm>
            <a:off x="9842500" y="-106363"/>
            <a:ext cx="8509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TW"/>
          </a:p>
        </p:txBody>
      </p:sp>
      <p:sp>
        <p:nvSpPr>
          <p:cNvPr id="13" name="AutoShape 5" descr="g">
            <a:extLst>
              <a:ext uri="{FF2B5EF4-FFF2-40B4-BE49-F238E27FC236}">
                <a16:creationId xmlns:a16="http://schemas.microsoft.com/office/drawing/2014/main" id="{40FA191E-E074-7641-8F73-43A23F60708F}"/>
              </a:ext>
            </a:extLst>
          </p:cNvPr>
          <p:cNvSpPr>
            <a:spLocks noChangeAspect="1" noChangeArrowheads="1"/>
          </p:cNvSpPr>
          <p:nvPr/>
        </p:nvSpPr>
        <p:spPr bwMode="auto">
          <a:xfrm>
            <a:off x="7038975" y="46037"/>
            <a:ext cx="114300" cy="152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TW"/>
          </a:p>
        </p:txBody>
      </p:sp>
      <p:sp>
        <p:nvSpPr>
          <p:cNvPr id="14" name="AutoShape 6" descr="(curry f)">
            <a:extLst>
              <a:ext uri="{FF2B5EF4-FFF2-40B4-BE49-F238E27FC236}">
                <a16:creationId xmlns:a16="http://schemas.microsoft.com/office/drawing/2014/main" id="{E7B4BDAF-36B2-FC4D-BD09-8AACFD92758E}"/>
              </a:ext>
            </a:extLst>
          </p:cNvPr>
          <p:cNvSpPr>
            <a:spLocks noChangeAspect="1" noChangeArrowheads="1"/>
          </p:cNvSpPr>
          <p:nvPr/>
        </p:nvSpPr>
        <p:spPr bwMode="auto">
          <a:xfrm>
            <a:off x="9994900" y="46037"/>
            <a:ext cx="8509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TW"/>
          </a:p>
        </p:txBody>
      </p:sp>
    </p:spTree>
    <p:extLst>
      <p:ext uri="{BB962C8B-B14F-4D97-AF65-F5344CB8AC3E}">
        <p14:creationId xmlns:p14="http://schemas.microsoft.com/office/powerpoint/2010/main" val="6532932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a:xfrm>
            <a:off x="311700" y="265612"/>
            <a:ext cx="8520600" cy="572700"/>
          </a:xfrm>
        </p:spPr>
        <p:txBody>
          <a:bodyPr/>
          <a:lstStyle/>
          <a:p>
            <a:pPr algn="ctr"/>
            <a:r>
              <a:rPr lang="en-US" dirty="0"/>
              <a:t>The Five Combinators</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12</a:t>
            </a:fld>
            <a:endParaRPr kumimoji="0" lang="en" sz="1000" b="0" i="0" u="none" strike="noStrike" kern="0" cap="none" spc="0" normalizeH="0" baseline="0" noProof="0" dirty="0">
              <a:ln>
                <a:noFill/>
              </a:ln>
              <a:solidFill>
                <a:srgbClr val="595959"/>
              </a:solidFill>
              <a:effectLst/>
              <a:uLnTx/>
              <a:uFillTx/>
              <a:latin typeface="Arial"/>
              <a:cs typeface="Arial"/>
              <a:sym typeface="Arial"/>
            </a:endParaRPr>
          </a:p>
        </p:txBody>
      </p:sp>
      <p:sp>
        <p:nvSpPr>
          <p:cNvPr id="10" name="AutoShape 2" descr="g">
            <a:extLst>
              <a:ext uri="{FF2B5EF4-FFF2-40B4-BE49-F238E27FC236}">
                <a16:creationId xmlns:a16="http://schemas.microsoft.com/office/drawing/2014/main" id="{80F25047-C612-6D42-8689-68E068880D93}"/>
              </a:ext>
            </a:extLst>
          </p:cNvPr>
          <p:cNvSpPr>
            <a:spLocks noChangeAspect="1" noChangeArrowheads="1"/>
          </p:cNvSpPr>
          <p:nvPr/>
        </p:nvSpPr>
        <p:spPr bwMode="auto">
          <a:xfrm>
            <a:off x="6886575" y="-106363"/>
            <a:ext cx="114300" cy="152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TW"/>
          </a:p>
        </p:txBody>
      </p:sp>
      <p:sp>
        <p:nvSpPr>
          <p:cNvPr id="11" name="AutoShape 3" descr="(curry f)">
            <a:extLst>
              <a:ext uri="{FF2B5EF4-FFF2-40B4-BE49-F238E27FC236}">
                <a16:creationId xmlns:a16="http://schemas.microsoft.com/office/drawing/2014/main" id="{F4D93124-F077-D047-BF54-FE5E705D3E4B}"/>
              </a:ext>
            </a:extLst>
          </p:cNvPr>
          <p:cNvSpPr>
            <a:spLocks noChangeAspect="1" noChangeArrowheads="1"/>
          </p:cNvSpPr>
          <p:nvPr/>
        </p:nvSpPr>
        <p:spPr bwMode="auto">
          <a:xfrm>
            <a:off x="9842500" y="-106363"/>
            <a:ext cx="8509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TW"/>
          </a:p>
        </p:txBody>
      </p:sp>
      <p:sp>
        <p:nvSpPr>
          <p:cNvPr id="13" name="AutoShape 5" descr="g">
            <a:extLst>
              <a:ext uri="{FF2B5EF4-FFF2-40B4-BE49-F238E27FC236}">
                <a16:creationId xmlns:a16="http://schemas.microsoft.com/office/drawing/2014/main" id="{40FA191E-E074-7641-8F73-43A23F60708F}"/>
              </a:ext>
            </a:extLst>
          </p:cNvPr>
          <p:cNvSpPr>
            <a:spLocks noChangeAspect="1" noChangeArrowheads="1"/>
          </p:cNvSpPr>
          <p:nvPr/>
        </p:nvSpPr>
        <p:spPr bwMode="auto">
          <a:xfrm>
            <a:off x="7038975" y="46037"/>
            <a:ext cx="114300" cy="152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TW"/>
          </a:p>
        </p:txBody>
      </p:sp>
      <p:sp>
        <p:nvSpPr>
          <p:cNvPr id="14" name="AutoShape 6" descr="(curry f)">
            <a:extLst>
              <a:ext uri="{FF2B5EF4-FFF2-40B4-BE49-F238E27FC236}">
                <a16:creationId xmlns:a16="http://schemas.microsoft.com/office/drawing/2014/main" id="{E7B4BDAF-36B2-FC4D-BD09-8AACFD92758E}"/>
              </a:ext>
            </a:extLst>
          </p:cNvPr>
          <p:cNvSpPr>
            <a:spLocks noChangeAspect="1" noChangeArrowheads="1"/>
          </p:cNvSpPr>
          <p:nvPr/>
        </p:nvSpPr>
        <p:spPr bwMode="auto">
          <a:xfrm>
            <a:off x="9994900" y="46037"/>
            <a:ext cx="8509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TW"/>
          </a:p>
        </p:txBody>
      </p:sp>
      <p:pic>
        <p:nvPicPr>
          <p:cNvPr id="7" name="Picture 6">
            <a:hlinkClick r:id="rId2"/>
            <a:extLst>
              <a:ext uri="{FF2B5EF4-FFF2-40B4-BE49-F238E27FC236}">
                <a16:creationId xmlns:a16="http://schemas.microsoft.com/office/drawing/2014/main" id="{2E4C2E14-C6AA-BB4A-9489-E04E620AA8B7}"/>
              </a:ext>
            </a:extLst>
          </p:cNvPr>
          <p:cNvPicPr>
            <a:picLocks noChangeAspect="1"/>
          </p:cNvPicPr>
          <p:nvPr/>
        </p:nvPicPr>
        <p:blipFill>
          <a:blip r:embed="rId3"/>
          <a:stretch>
            <a:fillRect/>
          </a:stretch>
        </p:blipFill>
        <p:spPr>
          <a:xfrm>
            <a:off x="203200" y="1202900"/>
            <a:ext cx="8737600" cy="2413000"/>
          </a:xfrm>
          <a:prstGeom prst="rect">
            <a:avLst/>
          </a:prstGeom>
        </p:spPr>
      </p:pic>
      <p:pic>
        <p:nvPicPr>
          <p:cNvPr id="20" name="Picture 19">
            <a:hlinkClick r:id="rId2"/>
            <a:extLst>
              <a:ext uri="{FF2B5EF4-FFF2-40B4-BE49-F238E27FC236}">
                <a16:creationId xmlns:a16="http://schemas.microsoft.com/office/drawing/2014/main" id="{6B1E602B-A912-8945-B9E5-D881354AC47E}"/>
              </a:ext>
            </a:extLst>
          </p:cNvPr>
          <p:cNvPicPr>
            <a:picLocks noChangeAspect="1"/>
          </p:cNvPicPr>
          <p:nvPr/>
        </p:nvPicPr>
        <p:blipFill>
          <a:blip r:embed="rId4"/>
          <a:stretch>
            <a:fillRect/>
          </a:stretch>
        </p:blipFill>
        <p:spPr>
          <a:xfrm>
            <a:off x="0" y="3704349"/>
            <a:ext cx="9144000" cy="781970"/>
          </a:xfrm>
          <a:prstGeom prst="rect">
            <a:avLst/>
          </a:prstGeom>
        </p:spPr>
      </p:pic>
      <p:sp>
        <p:nvSpPr>
          <p:cNvPr id="25" name="TextBox 24">
            <a:extLst>
              <a:ext uri="{FF2B5EF4-FFF2-40B4-BE49-F238E27FC236}">
                <a16:creationId xmlns:a16="http://schemas.microsoft.com/office/drawing/2014/main" id="{650398AD-E5F5-F447-B1AD-E7D3BC8FF586}"/>
              </a:ext>
            </a:extLst>
          </p:cNvPr>
          <p:cNvSpPr txBox="1"/>
          <p:nvPr/>
        </p:nvSpPr>
        <p:spPr>
          <a:xfrm>
            <a:off x="2076076" y="4663216"/>
            <a:ext cx="6864724" cy="307777"/>
          </a:xfrm>
          <a:prstGeom prst="rect">
            <a:avLst/>
          </a:prstGeom>
          <a:noFill/>
        </p:spPr>
        <p:txBody>
          <a:bodyPr wrap="square" rtlCol="0">
            <a:spAutoFit/>
          </a:bodyPr>
          <a:lstStyle/>
          <a:p>
            <a:r>
              <a:rPr lang="en-US" dirty="0"/>
              <a:t>	- excepts from </a:t>
            </a:r>
            <a:r>
              <a:rPr lang="en-US" dirty="0">
                <a:hlinkClick r:id="rId2"/>
              </a:rPr>
              <a:t>Internet Encyclopedia of Philosophy</a:t>
            </a:r>
            <a:endParaRPr lang="en-TW" dirty="0"/>
          </a:p>
        </p:txBody>
      </p:sp>
      <p:sp>
        <p:nvSpPr>
          <p:cNvPr id="22" name="TextBox 21">
            <a:extLst>
              <a:ext uri="{FF2B5EF4-FFF2-40B4-BE49-F238E27FC236}">
                <a16:creationId xmlns:a16="http://schemas.microsoft.com/office/drawing/2014/main" id="{B46AE85E-1E7F-C24B-A09A-157177F7AA68}"/>
              </a:ext>
            </a:extLst>
          </p:cNvPr>
          <p:cNvSpPr txBox="1"/>
          <p:nvPr/>
        </p:nvSpPr>
        <p:spPr>
          <a:xfrm>
            <a:off x="191247" y="1439151"/>
            <a:ext cx="240772" cy="307777"/>
          </a:xfrm>
          <a:prstGeom prst="rect">
            <a:avLst/>
          </a:prstGeom>
          <a:noFill/>
        </p:spPr>
        <p:txBody>
          <a:bodyPr wrap="none" rtlCol="0">
            <a:spAutoFit/>
          </a:bodyPr>
          <a:lstStyle/>
          <a:p>
            <a:r>
              <a:rPr lang="en-TW" dirty="0">
                <a:latin typeface="Britannic Bold" panose="020B0903060703020204" pitchFamily="34" charset="77"/>
                <a:ea typeface="Brush Script MT" panose="03060802040406070304" pitchFamily="66" charset="-122"/>
                <a:cs typeface="Brush Script MT" panose="03060802040406070304" pitchFamily="66" charset="-122"/>
              </a:rPr>
              <a:t>I</a:t>
            </a:r>
          </a:p>
        </p:txBody>
      </p:sp>
      <p:sp>
        <p:nvSpPr>
          <p:cNvPr id="29" name="TextBox 28">
            <a:extLst>
              <a:ext uri="{FF2B5EF4-FFF2-40B4-BE49-F238E27FC236}">
                <a16:creationId xmlns:a16="http://schemas.microsoft.com/office/drawing/2014/main" id="{7A487B37-DCF3-3248-8BFE-18BBDA6F3A98}"/>
              </a:ext>
            </a:extLst>
          </p:cNvPr>
          <p:cNvSpPr txBox="1"/>
          <p:nvPr/>
        </p:nvSpPr>
        <p:spPr>
          <a:xfrm>
            <a:off x="191247" y="1675402"/>
            <a:ext cx="300082" cy="307777"/>
          </a:xfrm>
          <a:prstGeom prst="rect">
            <a:avLst/>
          </a:prstGeom>
          <a:noFill/>
        </p:spPr>
        <p:txBody>
          <a:bodyPr wrap="none" rtlCol="0">
            <a:spAutoFit/>
          </a:bodyPr>
          <a:lstStyle/>
          <a:p>
            <a:r>
              <a:rPr lang="en-TW" dirty="0">
                <a:latin typeface="Britannic Bold" panose="020B0903060703020204" pitchFamily="34" charset="77"/>
                <a:ea typeface="Brush Script MT" panose="03060802040406070304" pitchFamily="66" charset="-122"/>
                <a:cs typeface="Brush Script MT" panose="03060802040406070304" pitchFamily="66" charset="-122"/>
              </a:rPr>
              <a:t>K</a:t>
            </a:r>
          </a:p>
        </p:txBody>
      </p:sp>
      <p:sp>
        <p:nvSpPr>
          <p:cNvPr id="30" name="TextBox 29">
            <a:extLst>
              <a:ext uri="{FF2B5EF4-FFF2-40B4-BE49-F238E27FC236}">
                <a16:creationId xmlns:a16="http://schemas.microsoft.com/office/drawing/2014/main" id="{1C6F00EF-1EC7-9A43-9F2F-1F90D516076F}"/>
              </a:ext>
            </a:extLst>
          </p:cNvPr>
          <p:cNvSpPr txBox="1"/>
          <p:nvPr/>
        </p:nvSpPr>
        <p:spPr>
          <a:xfrm>
            <a:off x="194453" y="2299735"/>
            <a:ext cx="296876" cy="307777"/>
          </a:xfrm>
          <a:prstGeom prst="rect">
            <a:avLst/>
          </a:prstGeom>
          <a:noFill/>
        </p:spPr>
        <p:txBody>
          <a:bodyPr wrap="none" rtlCol="0">
            <a:spAutoFit/>
          </a:bodyPr>
          <a:lstStyle/>
          <a:p>
            <a:r>
              <a:rPr lang="en-TW" dirty="0">
                <a:latin typeface="Britannic Bold" panose="020B0903060703020204" pitchFamily="34" charset="77"/>
                <a:ea typeface="Brush Script MT" panose="03060802040406070304" pitchFamily="66" charset="-122"/>
                <a:cs typeface="Brush Script MT" panose="03060802040406070304" pitchFamily="66" charset="-122"/>
              </a:rPr>
              <a:t>B</a:t>
            </a:r>
          </a:p>
        </p:txBody>
      </p:sp>
      <p:sp>
        <p:nvSpPr>
          <p:cNvPr id="31" name="TextBox 30">
            <a:extLst>
              <a:ext uri="{FF2B5EF4-FFF2-40B4-BE49-F238E27FC236}">
                <a16:creationId xmlns:a16="http://schemas.microsoft.com/office/drawing/2014/main" id="{10F2886E-F505-1F4A-8467-896725AE53C9}"/>
              </a:ext>
            </a:extLst>
          </p:cNvPr>
          <p:cNvSpPr txBox="1"/>
          <p:nvPr/>
        </p:nvSpPr>
        <p:spPr>
          <a:xfrm>
            <a:off x="203200" y="2924068"/>
            <a:ext cx="324128" cy="307777"/>
          </a:xfrm>
          <a:prstGeom prst="rect">
            <a:avLst/>
          </a:prstGeom>
          <a:noFill/>
        </p:spPr>
        <p:txBody>
          <a:bodyPr wrap="none" rtlCol="0">
            <a:spAutoFit/>
          </a:bodyPr>
          <a:lstStyle/>
          <a:p>
            <a:r>
              <a:rPr lang="en-TW" dirty="0">
                <a:latin typeface="Britannic Bold" panose="020B0903060703020204" pitchFamily="34" charset="77"/>
                <a:ea typeface="Brush Script MT" panose="03060802040406070304" pitchFamily="66" charset="-122"/>
                <a:cs typeface="Brush Script MT" panose="03060802040406070304" pitchFamily="66" charset="-122"/>
              </a:rPr>
              <a:t>W</a:t>
            </a:r>
          </a:p>
        </p:txBody>
      </p:sp>
      <p:sp>
        <p:nvSpPr>
          <p:cNvPr id="33" name="TextBox 32">
            <a:extLst>
              <a:ext uri="{FF2B5EF4-FFF2-40B4-BE49-F238E27FC236}">
                <a16:creationId xmlns:a16="http://schemas.microsoft.com/office/drawing/2014/main" id="{3E93DA8E-4EDB-B047-8102-CACBA7651A5C}"/>
              </a:ext>
            </a:extLst>
          </p:cNvPr>
          <p:cNvSpPr txBox="1"/>
          <p:nvPr/>
        </p:nvSpPr>
        <p:spPr>
          <a:xfrm>
            <a:off x="205551" y="3240624"/>
            <a:ext cx="282450" cy="307777"/>
          </a:xfrm>
          <a:prstGeom prst="rect">
            <a:avLst/>
          </a:prstGeom>
          <a:noFill/>
        </p:spPr>
        <p:txBody>
          <a:bodyPr wrap="none" rtlCol="0">
            <a:spAutoFit/>
          </a:bodyPr>
          <a:lstStyle/>
          <a:p>
            <a:r>
              <a:rPr lang="en-TW" dirty="0">
                <a:latin typeface="Britannic Bold" panose="020B0903060703020204" pitchFamily="34" charset="77"/>
                <a:ea typeface="Brush Script MT" panose="03060802040406070304" pitchFamily="66" charset="-122"/>
                <a:cs typeface="Brush Script MT" panose="03060802040406070304" pitchFamily="66" charset="-122"/>
              </a:rPr>
              <a:t>S</a:t>
            </a:r>
          </a:p>
        </p:txBody>
      </p:sp>
      <p:sp>
        <p:nvSpPr>
          <p:cNvPr id="36" name="TextBox 35">
            <a:extLst>
              <a:ext uri="{FF2B5EF4-FFF2-40B4-BE49-F238E27FC236}">
                <a16:creationId xmlns:a16="http://schemas.microsoft.com/office/drawing/2014/main" id="{687EA6B8-5DBF-2441-8DDA-DC5723FFFC5F}"/>
              </a:ext>
            </a:extLst>
          </p:cNvPr>
          <p:cNvSpPr txBox="1"/>
          <p:nvPr/>
        </p:nvSpPr>
        <p:spPr>
          <a:xfrm>
            <a:off x="3275105" y="751340"/>
            <a:ext cx="2069797" cy="523220"/>
          </a:xfrm>
          <a:prstGeom prst="rect">
            <a:avLst/>
          </a:prstGeom>
          <a:noFill/>
        </p:spPr>
        <p:txBody>
          <a:bodyPr wrap="none" rtlCol="0">
            <a:spAutoFit/>
          </a:bodyPr>
          <a:lstStyle/>
          <a:p>
            <a:pPr algn="ctr"/>
            <a:r>
              <a:rPr lang="en-TW" sz="2800" dirty="0">
                <a:latin typeface="Britannic Bold" panose="020B0903060703020204" pitchFamily="34" charset="77"/>
                <a:ea typeface="Brush Script MT" panose="03060802040406070304" pitchFamily="66" charset="-122"/>
                <a:cs typeface="Brush Script MT" panose="03060802040406070304" pitchFamily="66" charset="-122"/>
              </a:rPr>
              <a:t>I, K, B, W, S</a:t>
            </a:r>
          </a:p>
        </p:txBody>
      </p:sp>
    </p:spTree>
    <p:extLst>
      <p:ext uri="{BB962C8B-B14F-4D97-AF65-F5344CB8AC3E}">
        <p14:creationId xmlns:p14="http://schemas.microsoft.com/office/powerpoint/2010/main" val="20293358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a:xfrm>
            <a:off x="311700" y="265612"/>
            <a:ext cx="8520600" cy="572700"/>
          </a:xfrm>
        </p:spPr>
        <p:txBody>
          <a:bodyPr/>
          <a:lstStyle/>
          <a:p>
            <a:pPr algn="ctr"/>
            <a:r>
              <a:rPr lang="en-US" dirty="0"/>
              <a:t>An issue in Name Space Management</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13</a:t>
            </a:fld>
            <a:endParaRPr kumimoji="0" lang="en" sz="1000" b="0" i="0" u="none" strike="noStrike" kern="0" cap="none" spc="0" normalizeH="0" baseline="0" noProof="0" dirty="0">
              <a:ln>
                <a:noFill/>
              </a:ln>
              <a:solidFill>
                <a:srgbClr val="595959"/>
              </a:solidFill>
              <a:effectLst/>
              <a:uLnTx/>
              <a:uFillTx/>
              <a:latin typeface="Arial"/>
              <a:cs typeface="Arial"/>
              <a:sym typeface="Arial"/>
            </a:endParaRPr>
          </a:p>
        </p:txBody>
      </p:sp>
      <p:sp>
        <p:nvSpPr>
          <p:cNvPr id="10" name="AutoShape 2" descr="g">
            <a:extLst>
              <a:ext uri="{FF2B5EF4-FFF2-40B4-BE49-F238E27FC236}">
                <a16:creationId xmlns:a16="http://schemas.microsoft.com/office/drawing/2014/main" id="{80F25047-C612-6D42-8689-68E068880D93}"/>
              </a:ext>
            </a:extLst>
          </p:cNvPr>
          <p:cNvSpPr>
            <a:spLocks noChangeAspect="1" noChangeArrowheads="1"/>
          </p:cNvSpPr>
          <p:nvPr/>
        </p:nvSpPr>
        <p:spPr bwMode="auto">
          <a:xfrm>
            <a:off x="6886575" y="-106363"/>
            <a:ext cx="114300" cy="152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TW"/>
          </a:p>
        </p:txBody>
      </p:sp>
      <p:sp>
        <p:nvSpPr>
          <p:cNvPr id="11" name="AutoShape 3" descr="(curry f)">
            <a:extLst>
              <a:ext uri="{FF2B5EF4-FFF2-40B4-BE49-F238E27FC236}">
                <a16:creationId xmlns:a16="http://schemas.microsoft.com/office/drawing/2014/main" id="{F4D93124-F077-D047-BF54-FE5E705D3E4B}"/>
              </a:ext>
            </a:extLst>
          </p:cNvPr>
          <p:cNvSpPr>
            <a:spLocks noChangeAspect="1" noChangeArrowheads="1"/>
          </p:cNvSpPr>
          <p:nvPr/>
        </p:nvSpPr>
        <p:spPr bwMode="auto">
          <a:xfrm>
            <a:off x="9842500" y="-106363"/>
            <a:ext cx="8509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TW"/>
          </a:p>
        </p:txBody>
      </p:sp>
      <p:sp>
        <p:nvSpPr>
          <p:cNvPr id="13" name="AutoShape 5" descr="g">
            <a:extLst>
              <a:ext uri="{FF2B5EF4-FFF2-40B4-BE49-F238E27FC236}">
                <a16:creationId xmlns:a16="http://schemas.microsoft.com/office/drawing/2014/main" id="{40FA191E-E074-7641-8F73-43A23F60708F}"/>
              </a:ext>
            </a:extLst>
          </p:cNvPr>
          <p:cNvSpPr>
            <a:spLocks noChangeAspect="1" noChangeArrowheads="1"/>
          </p:cNvSpPr>
          <p:nvPr/>
        </p:nvSpPr>
        <p:spPr bwMode="auto">
          <a:xfrm>
            <a:off x="7038975" y="46037"/>
            <a:ext cx="114300" cy="152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TW"/>
          </a:p>
        </p:txBody>
      </p:sp>
      <p:sp>
        <p:nvSpPr>
          <p:cNvPr id="14" name="AutoShape 6" descr="(curry f)">
            <a:extLst>
              <a:ext uri="{FF2B5EF4-FFF2-40B4-BE49-F238E27FC236}">
                <a16:creationId xmlns:a16="http://schemas.microsoft.com/office/drawing/2014/main" id="{E7B4BDAF-36B2-FC4D-BD09-8AACFD92758E}"/>
              </a:ext>
            </a:extLst>
          </p:cNvPr>
          <p:cNvSpPr>
            <a:spLocks noChangeAspect="1" noChangeArrowheads="1"/>
          </p:cNvSpPr>
          <p:nvPr/>
        </p:nvSpPr>
        <p:spPr bwMode="auto">
          <a:xfrm>
            <a:off x="9994900" y="46037"/>
            <a:ext cx="8509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TW"/>
          </a:p>
        </p:txBody>
      </p:sp>
      <p:sp>
        <p:nvSpPr>
          <p:cNvPr id="25" name="TextBox 24">
            <a:extLst>
              <a:ext uri="{FF2B5EF4-FFF2-40B4-BE49-F238E27FC236}">
                <a16:creationId xmlns:a16="http://schemas.microsoft.com/office/drawing/2014/main" id="{650398AD-E5F5-F447-B1AD-E7D3BC8FF586}"/>
              </a:ext>
            </a:extLst>
          </p:cNvPr>
          <p:cNvSpPr txBox="1"/>
          <p:nvPr/>
        </p:nvSpPr>
        <p:spPr>
          <a:xfrm>
            <a:off x="2076076" y="4663216"/>
            <a:ext cx="6864724" cy="307777"/>
          </a:xfrm>
          <a:prstGeom prst="rect">
            <a:avLst/>
          </a:prstGeom>
          <a:noFill/>
        </p:spPr>
        <p:txBody>
          <a:bodyPr wrap="square" rtlCol="0">
            <a:spAutoFit/>
          </a:bodyPr>
          <a:lstStyle/>
          <a:p>
            <a:r>
              <a:rPr lang="en-US" dirty="0"/>
              <a:t>	- excepts from </a:t>
            </a:r>
            <a:r>
              <a:rPr lang="en-US" dirty="0">
                <a:hlinkClick r:id="rId2"/>
              </a:rPr>
              <a:t>Internet Encyclopedia of Philosophy</a:t>
            </a:r>
            <a:endParaRPr lang="en-TW" dirty="0"/>
          </a:p>
        </p:txBody>
      </p:sp>
      <p:sp>
        <p:nvSpPr>
          <p:cNvPr id="5" name="AutoShape 2" descr="\lambda">
            <a:extLst>
              <a:ext uri="{FF2B5EF4-FFF2-40B4-BE49-F238E27FC236}">
                <a16:creationId xmlns:a16="http://schemas.microsoft.com/office/drawing/2014/main" id="{A5E16317-4E7C-A94F-A755-88F312B7D5CE}"/>
              </a:ext>
            </a:extLst>
          </p:cNvPr>
          <p:cNvSpPr>
            <a:spLocks noChangeAspect="1" noChangeArrowheads="1"/>
          </p:cNvSpPr>
          <p:nvPr/>
        </p:nvSpPr>
        <p:spPr bwMode="auto">
          <a:xfrm>
            <a:off x="38469888" y="-92075"/>
            <a:ext cx="127000" cy="1524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TW"/>
          </a:p>
        </p:txBody>
      </p:sp>
      <p:sp>
        <p:nvSpPr>
          <p:cNvPr id="6" name="TextBox 5">
            <a:extLst>
              <a:ext uri="{FF2B5EF4-FFF2-40B4-BE49-F238E27FC236}">
                <a16:creationId xmlns:a16="http://schemas.microsoft.com/office/drawing/2014/main" id="{954603AD-28C5-7F4F-8AD7-B20A563BCF12}"/>
              </a:ext>
            </a:extLst>
          </p:cNvPr>
          <p:cNvSpPr txBox="1"/>
          <p:nvPr/>
        </p:nvSpPr>
        <p:spPr>
          <a:xfrm>
            <a:off x="407504" y="1408729"/>
            <a:ext cx="8328991" cy="2462213"/>
          </a:xfrm>
          <a:prstGeom prst="rect">
            <a:avLst/>
          </a:prstGeom>
          <a:noFill/>
        </p:spPr>
        <p:txBody>
          <a:bodyPr wrap="square" rtlCol="0">
            <a:spAutoFit/>
          </a:bodyPr>
          <a:lstStyle/>
          <a:p>
            <a:pPr lvl="0" algn="just" eaLnBrk="0" fontAlgn="base" hangingPunct="0">
              <a:spcBef>
                <a:spcPct val="0"/>
              </a:spcBef>
              <a:spcAft>
                <a:spcPct val="0"/>
              </a:spcAft>
              <a:buClrTx/>
            </a:pPr>
            <a:r>
              <a:rPr lang="en-TW" altLang="en-TW" dirty="0">
                <a:latin typeface="Arial" panose="020B0604020202020204" pitchFamily="34" charset="0"/>
                <a:ea typeface="Georgia" panose="02040502050405020303" pitchFamily="18" charset="0"/>
              </a:rPr>
              <a:t>Over his career, Curry changed several times the words he used to denote the formal objects of a formal system. In his earliest work on combinatory logic, he called them “</a:t>
            </a:r>
            <a:r>
              <a:rPr lang="en-TW" altLang="en-TW" b="1" i="1" dirty="0">
                <a:latin typeface="Arial" panose="020B0604020202020204" pitchFamily="34" charset="0"/>
                <a:ea typeface="Georgia" panose="02040502050405020303" pitchFamily="18" charset="0"/>
              </a:rPr>
              <a:t>entities</a:t>
            </a:r>
            <a:r>
              <a:rPr lang="en-TW" altLang="en-TW" dirty="0">
                <a:latin typeface="Arial" panose="020B0604020202020204" pitchFamily="34" charset="0"/>
                <a:ea typeface="Georgia" panose="02040502050405020303" pitchFamily="18" charset="0"/>
              </a:rPr>
              <a:t>” (using the German word </a:t>
            </a:r>
            <a:r>
              <a:rPr lang="en-TW" altLang="en-TW" b="1" i="1" dirty="0">
                <a:latin typeface="Arial" panose="020B0604020202020204" pitchFamily="34" charset="0"/>
                <a:ea typeface="Georgia" panose="02040502050405020303" pitchFamily="18" charset="0"/>
              </a:rPr>
              <a:t>Etwas</a:t>
            </a:r>
            <a:r>
              <a:rPr lang="en-TW" altLang="en-TW" dirty="0">
                <a:latin typeface="Arial" panose="020B0604020202020204" pitchFamily="34" charset="0"/>
                <a:ea typeface="Georgia" panose="02040502050405020303" pitchFamily="18" charset="0"/>
              </a:rPr>
              <a:t> as a noun in his dissertation, which was written in German). However, in a discussion with a philosopher (whom he did not name in his later years), he was told that his use of that word implied some philosophical conclusions with which he disagreed. At that point, he decided to use the word “term” instead. It is now common to refer to “</a:t>
            </a:r>
            <a:r>
              <a:rPr lang="en-TW" altLang="en-TW" b="1" i="1" dirty="0">
                <a:latin typeface="Arial" panose="020B0604020202020204" pitchFamily="34" charset="0"/>
                <a:ea typeface="Georgia" panose="02040502050405020303" pitchFamily="18" charset="0"/>
              </a:rPr>
              <a:t>combinatory terms</a:t>
            </a:r>
            <a:r>
              <a:rPr lang="en-TW" altLang="en-TW" dirty="0">
                <a:latin typeface="Arial" panose="020B0604020202020204" pitchFamily="34" charset="0"/>
                <a:ea typeface="Georgia" panose="02040502050405020303" pitchFamily="18" charset="0"/>
              </a:rPr>
              <a:t>” and “</a:t>
            </a:r>
            <a:r>
              <a:rPr lang="en-TW" altLang="en-TW" b="1" dirty="0">
                <a:latin typeface="Arial" panose="020B0604020202020204" pitchFamily="34" charset="0"/>
                <a:ea typeface="Georgia" panose="02040502050405020303" pitchFamily="18" charset="0"/>
              </a:rPr>
              <a:t>𝝺-terms</a:t>
            </a:r>
            <a:r>
              <a:rPr lang="en-TW" altLang="en-TW" dirty="0">
                <a:latin typeface="Arial" panose="020B0604020202020204" pitchFamily="34" charset="0"/>
                <a:ea typeface="Georgia" panose="02040502050405020303" pitchFamily="18" charset="0"/>
              </a:rPr>
              <a:t>”. However, this caused him a problem when he was dealing with a formal system of logic with quantifiers, since the terms would be what are usually called “</a:t>
            </a:r>
            <a:r>
              <a:rPr lang="en-TW" altLang="en-TW" b="1" i="1" dirty="0">
                <a:latin typeface="Arial" panose="020B0604020202020204" pitchFamily="34" charset="0"/>
                <a:ea typeface="Georgia" panose="02040502050405020303" pitchFamily="18" charset="0"/>
              </a:rPr>
              <a:t>formulas</a:t>
            </a:r>
            <a:r>
              <a:rPr lang="en-TW" altLang="en-TW" dirty="0">
                <a:latin typeface="Arial" panose="020B0604020202020204" pitchFamily="34" charset="0"/>
                <a:ea typeface="Georgia" panose="02040502050405020303" pitchFamily="18" charset="0"/>
              </a:rPr>
              <a:t>”, and there are other formal objects called “</a:t>
            </a:r>
            <a:r>
              <a:rPr lang="en-TW" altLang="en-TW" b="1" i="1" dirty="0">
                <a:latin typeface="Arial" panose="020B0604020202020204" pitchFamily="34" charset="0"/>
                <a:ea typeface="Georgia" panose="02040502050405020303" pitchFamily="18" charset="0"/>
              </a:rPr>
              <a:t>terms</a:t>
            </a:r>
            <a:r>
              <a:rPr lang="en-TW" altLang="en-TW" dirty="0">
                <a:latin typeface="Arial" panose="020B0604020202020204" pitchFamily="34" charset="0"/>
                <a:ea typeface="Georgia" panose="02040502050405020303" pitchFamily="18" charset="0"/>
              </a:rPr>
              <a:t>”. So in the end, he coined his own word by taking the first syllable of the word “</a:t>
            </a:r>
            <a:r>
              <a:rPr lang="en-TW" altLang="en-TW" b="1" i="1" dirty="0">
                <a:latin typeface="Arial" panose="020B0604020202020204" pitchFamily="34" charset="0"/>
                <a:ea typeface="Georgia" panose="02040502050405020303" pitchFamily="18" charset="0"/>
              </a:rPr>
              <a:t>object</a:t>
            </a:r>
            <a:r>
              <a:rPr lang="en-TW" altLang="en-TW" dirty="0">
                <a:latin typeface="Arial" panose="020B0604020202020204" pitchFamily="34" charset="0"/>
                <a:ea typeface="Georgia" panose="02040502050405020303" pitchFamily="18" charset="0"/>
              </a:rPr>
              <a:t>”, and started calling them </a:t>
            </a:r>
            <a:r>
              <a:rPr lang="en-TW" altLang="en-TW" b="1" i="1" dirty="0">
                <a:latin typeface="Arial" panose="020B0604020202020204" pitchFamily="34" charset="0"/>
                <a:ea typeface="Georgia" panose="02040502050405020303" pitchFamily="18" charset="0"/>
              </a:rPr>
              <a:t>obs</a:t>
            </a:r>
            <a:r>
              <a:rPr lang="en-TW" altLang="en-TW" dirty="0">
                <a:latin typeface="Arial" panose="020B0604020202020204" pitchFamily="34" charset="0"/>
                <a:ea typeface="Georgia" panose="02040502050405020303" pitchFamily="18" charset="0"/>
              </a:rPr>
              <a:t>. To some people, the word </a:t>
            </a:r>
            <a:r>
              <a:rPr lang="en-TW" altLang="en-TW" b="1" dirty="0">
                <a:latin typeface="Arial" panose="020B0604020202020204" pitchFamily="34" charset="0"/>
                <a:ea typeface="Georgia" panose="02040502050405020303" pitchFamily="18" charset="0"/>
              </a:rPr>
              <a:t>ob</a:t>
            </a:r>
            <a:r>
              <a:rPr lang="en-TW" altLang="en-TW" dirty="0">
                <a:latin typeface="Arial" panose="020B0604020202020204" pitchFamily="34" charset="0"/>
                <a:ea typeface="Georgia" panose="02040502050405020303" pitchFamily="18" charset="0"/>
              </a:rPr>
              <a:t> appeared to refer specifically to combinatory logic, but in fact Curry used the word for formal objects of any kind of formal system.</a:t>
            </a:r>
            <a:endParaRPr lang="en-TW" altLang="en-TW" sz="2000" dirty="0">
              <a:solidFill>
                <a:schemeClr val="tx1"/>
              </a:solidFill>
              <a:latin typeface="Arial" panose="020B0604020202020204" pitchFamily="34" charset="0"/>
            </a:endParaRPr>
          </a:p>
        </p:txBody>
      </p:sp>
    </p:spTree>
    <p:extLst>
      <p:ext uri="{BB962C8B-B14F-4D97-AF65-F5344CB8AC3E}">
        <p14:creationId xmlns:p14="http://schemas.microsoft.com/office/powerpoint/2010/main" val="38020946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a:xfrm>
            <a:off x="311699" y="268341"/>
            <a:ext cx="8520600" cy="572700"/>
          </a:xfrm>
        </p:spPr>
        <p:txBody>
          <a:bodyPr/>
          <a:lstStyle/>
          <a:p>
            <a:pPr algn="ctr"/>
            <a:r>
              <a:rPr lang="en-US" dirty="0"/>
              <a:t>Color code and rearrange the “Balanced Index”</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a:xfrm>
            <a:off x="5153186" y="4749900"/>
            <a:ext cx="548700" cy="393600"/>
          </a:xfrm>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14</a:t>
            </a:fld>
            <a:endParaRPr kumimoji="0" lang="en" sz="1000" b="0" i="0" u="none" strike="noStrike" kern="0" cap="none" spc="0" normalizeH="0" baseline="0" noProof="0" dirty="0">
              <a:ln>
                <a:noFill/>
              </a:ln>
              <a:solidFill>
                <a:srgbClr val="595959"/>
              </a:solidFill>
              <a:effectLst/>
              <a:uLnTx/>
              <a:uFillTx/>
              <a:latin typeface="Arial"/>
              <a:cs typeface="Arial"/>
              <a:sym typeface="Arial"/>
            </a:endParaRPr>
          </a:p>
        </p:txBody>
      </p:sp>
      <p:pic>
        <p:nvPicPr>
          <p:cNvPr id="12" name="Picture 11">
            <a:hlinkClick r:id="rId3"/>
            <a:extLst>
              <a:ext uri="{FF2B5EF4-FFF2-40B4-BE49-F238E27FC236}">
                <a16:creationId xmlns:a16="http://schemas.microsoft.com/office/drawing/2014/main" id="{4F62B728-9B8D-3F4B-A13B-4974B187365A}"/>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91503" y="1842331"/>
            <a:ext cx="2239647" cy="1450775"/>
          </a:xfrm>
          <a:prstGeom prst="rect">
            <a:avLst/>
          </a:prstGeom>
        </p:spPr>
      </p:pic>
      <p:pic>
        <p:nvPicPr>
          <p:cNvPr id="1026" name="Picture 2">
            <a:hlinkClick r:id="rId5"/>
            <a:extLst>
              <a:ext uri="{FF2B5EF4-FFF2-40B4-BE49-F238E27FC236}">
                <a16:creationId xmlns:a16="http://schemas.microsoft.com/office/drawing/2014/main" id="{0AE2A0AE-AB46-B74D-ABB9-8EBA69550053}"/>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6147804" y="1397765"/>
            <a:ext cx="2996196" cy="2147241"/>
          </a:xfrm>
          <a:prstGeom prst="rect">
            <a:avLst/>
          </a:prstGeom>
          <a:noFill/>
          <a:extLst>
            <a:ext uri="{909E8E84-426E-40DD-AFC4-6F175D3DCCD1}">
              <a14:hiddenFill xmlns:a14="http://schemas.microsoft.com/office/drawing/2010/main">
                <a:solidFill>
                  <a:srgbClr val="FFFFFF"/>
                </a:solidFill>
              </a14:hiddenFill>
            </a:ext>
          </a:extLst>
        </p:spPr>
      </p:pic>
      <p:sp>
        <p:nvSpPr>
          <p:cNvPr id="6" name="Rounded Rectangle 5">
            <a:extLst>
              <a:ext uri="{FF2B5EF4-FFF2-40B4-BE49-F238E27FC236}">
                <a16:creationId xmlns:a16="http://schemas.microsoft.com/office/drawing/2014/main" id="{D23CD9D7-4E1C-F846-99BD-5A5E11D11061}"/>
              </a:ext>
            </a:extLst>
          </p:cNvPr>
          <p:cNvSpPr/>
          <p:nvPr/>
        </p:nvSpPr>
        <p:spPr>
          <a:xfrm>
            <a:off x="3837500" y="1010323"/>
            <a:ext cx="1458090" cy="531299"/>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Energy</a:t>
            </a:r>
          </a:p>
          <a:p>
            <a:pPr algn="ctr"/>
            <a:r>
              <a:rPr lang="en-TW" dirty="0"/>
              <a:t>(Initial Object)</a:t>
            </a:r>
          </a:p>
        </p:txBody>
      </p:sp>
      <p:sp>
        <p:nvSpPr>
          <p:cNvPr id="22" name="Rounded Rectangle 21">
            <a:extLst>
              <a:ext uri="{FF2B5EF4-FFF2-40B4-BE49-F238E27FC236}">
                <a16:creationId xmlns:a16="http://schemas.microsoft.com/office/drawing/2014/main" id="{DA7948DE-F39E-314C-A0B1-7F417D0C67C1}"/>
              </a:ext>
            </a:extLst>
          </p:cNvPr>
          <p:cNvSpPr/>
          <p:nvPr/>
        </p:nvSpPr>
        <p:spPr>
          <a:xfrm>
            <a:off x="4046012" y="1748076"/>
            <a:ext cx="1040208" cy="287243"/>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 Financial</a:t>
            </a:r>
          </a:p>
        </p:txBody>
      </p:sp>
      <p:sp>
        <p:nvSpPr>
          <p:cNvPr id="26" name="Rounded Rectangle 25">
            <a:extLst>
              <a:ext uri="{FF2B5EF4-FFF2-40B4-BE49-F238E27FC236}">
                <a16:creationId xmlns:a16="http://schemas.microsoft.com/office/drawing/2014/main" id="{E044516A-6A9D-0642-BA08-3D8B10017C4C}"/>
              </a:ext>
            </a:extLst>
          </p:cNvPr>
          <p:cNvSpPr/>
          <p:nvPr/>
        </p:nvSpPr>
        <p:spPr>
          <a:xfrm>
            <a:off x="4178994" y="2184143"/>
            <a:ext cx="774243" cy="287243"/>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 Food</a:t>
            </a:r>
          </a:p>
        </p:txBody>
      </p:sp>
      <p:sp>
        <p:nvSpPr>
          <p:cNvPr id="27" name="Rounded Rectangle 26">
            <a:extLst>
              <a:ext uri="{FF2B5EF4-FFF2-40B4-BE49-F238E27FC236}">
                <a16:creationId xmlns:a16="http://schemas.microsoft.com/office/drawing/2014/main" id="{9BE27749-0292-CD43-B43C-7AB2C3C64EDE}"/>
              </a:ext>
            </a:extLst>
          </p:cNvPr>
          <p:cNvSpPr/>
          <p:nvPr/>
        </p:nvSpPr>
        <p:spPr>
          <a:xfrm>
            <a:off x="3108885" y="2807674"/>
            <a:ext cx="774243" cy="287243"/>
          </a:xfrm>
          <a:prstGeom prst="roundRect">
            <a:avLst/>
          </a:prstGeom>
          <a:solidFill>
            <a:srgbClr val="FDC55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 Air</a:t>
            </a:r>
          </a:p>
        </p:txBody>
      </p:sp>
      <p:sp>
        <p:nvSpPr>
          <p:cNvPr id="29" name="Rounded Rectangle 28">
            <a:extLst>
              <a:ext uri="{FF2B5EF4-FFF2-40B4-BE49-F238E27FC236}">
                <a16:creationId xmlns:a16="http://schemas.microsoft.com/office/drawing/2014/main" id="{87FF00FD-0D54-0A4A-AA56-E8C755713C92}"/>
              </a:ext>
            </a:extLst>
          </p:cNvPr>
          <p:cNvSpPr/>
          <p:nvPr/>
        </p:nvSpPr>
        <p:spPr>
          <a:xfrm>
            <a:off x="4281769" y="2790588"/>
            <a:ext cx="774243" cy="287243"/>
          </a:xfrm>
          <a:prstGeom prst="roundRect">
            <a:avLst/>
          </a:prstGeom>
          <a:solidFill>
            <a:srgbClr val="FDC55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 Health</a:t>
            </a:r>
          </a:p>
        </p:txBody>
      </p:sp>
      <p:sp>
        <p:nvSpPr>
          <p:cNvPr id="30" name="Rounded Rectangle 29">
            <a:extLst>
              <a:ext uri="{FF2B5EF4-FFF2-40B4-BE49-F238E27FC236}">
                <a16:creationId xmlns:a16="http://schemas.microsoft.com/office/drawing/2014/main" id="{8C27687C-277C-3647-A205-44D917748E84}"/>
              </a:ext>
            </a:extLst>
          </p:cNvPr>
          <p:cNvSpPr/>
          <p:nvPr/>
        </p:nvSpPr>
        <p:spPr>
          <a:xfrm>
            <a:off x="5452597" y="2790587"/>
            <a:ext cx="774243" cy="287243"/>
          </a:xfrm>
          <a:prstGeom prst="roundRect">
            <a:avLst/>
          </a:prstGeom>
          <a:solidFill>
            <a:srgbClr val="FDC55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 Water</a:t>
            </a:r>
          </a:p>
        </p:txBody>
      </p:sp>
      <p:sp>
        <p:nvSpPr>
          <p:cNvPr id="32" name="Rounded Rectangle 31">
            <a:extLst>
              <a:ext uri="{FF2B5EF4-FFF2-40B4-BE49-F238E27FC236}">
                <a16:creationId xmlns:a16="http://schemas.microsoft.com/office/drawing/2014/main" id="{8E81B925-BDAE-9F4E-BE19-B1E76F3F06E0}"/>
              </a:ext>
            </a:extLst>
          </p:cNvPr>
          <p:cNvSpPr/>
          <p:nvPr/>
        </p:nvSpPr>
        <p:spPr>
          <a:xfrm>
            <a:off x="3309145" y="4470652"/>
            <a:ext cx="2513940" cy="528551"/>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Bio Diversity</a:t>
            </a:r>
          </a:p>
          <a:p>
            <a:pPr algn="ctr"/>
            <a:r>
              <a:rPr lang="en-TW" dirty="0"/>
              <a:t>(Terminal Object)</a:t>
            </a:r>
          </a:p>
        </p:txBody>
      </p:sp>
      <p:sp>
        <p:nvSpPr>
          <p:cNvPr id="33" name="Rounded Rectangle 32">
            <a:extLst>
              <a:ext uri="{FF2B5EF4-FFF2-40B4-BE49-F238E27FC236}">
                <a16:creationId xmlns:a16="http://schemas.microsoft.com/office/drawing/2014/main" id="{94434508-86EA-EA46-AD75-0D845B185BBA}"/>
              </a:ext>
            </a:extLst>
          </p:cNvPr>
          <p:cNvSpPr/>
          <p:nvPr/>
        </p:nvSpPr>
        <p:spPr>
          <a:xfrm>
            <a:off x="3070336" y="3656101"/>
            <a:ext cx="1361861" cy="287243"/>
          </a:xfrm>
          <a:prstGeom prst="roundRect">
            <a:avLst/>
          </a:prstGeom>
          <a:solidFill>
            <a:srgbClr val="008FA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Internal Social</a:t>
            </a:r>
          </a:p>
        </p:txBody>
      </p:sp>
      <p:sp>
        <p:nvSpPr>
          <p:cNvPr id="35" name="Rounded Rectangle 34">
            <a:extLst>
              <a:ext uri="{FF2B5EF4-FFF2-40B4-BE49-F238E27FC236}">
                <a16:creationId xmlns:a16="http://schemas.microsoft.com/office/drawing/2014/main" id="{6268FB50-678E-A842-9188-A76FF8EB51D1}"/>
              </a:ext>
            </a:extLst>
          </p:cNvPr>
          <p:cNvSpPr/>
          <p:nvPr/>
        </p:nvSpPr>
        <p:spPr>
          <a:xfrm>
            <a:off x="4810539" y="3655788"/>
            <a:ext cx="1547475" cy="291782"/>
          </a:xfrm>
          <a:prstGeom prst="roundRect">
            <a:avLst/>
          </a:prstGeom>
          <a:solidFill>
            <a:srgbClr val="FDC55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External Social</a:t>
            </a:r>
          </a:p>
        </p:txBody>
      </p:sp>
      <p:cxnSp>
        <p:nvCxnSpPr>
          <p:cNvPr id="36" name="Straight Arrow Connector 35">
            <a:extLst>
              <a:ext uri="{FF2B5EF4-FFF2-40B4-BE49-F238E27FC236}">
                <a16:creationId xmlns:a16="http://schemas.microsoft.com/office/drawing/2014/main" id="{A333BC61-9CB7-A74A-9CC1-F8A96102EC43}"/>
              </a:ext>
            </a:extLst>
          </p:cNvPr>
          <p:cNvCxnSpPr>
            <a:cxnSpLocks/>
            <a:stCxn id="6" idx="2"/>
            <a:endCxn id="22" idx="0"/>
          </p:cNvCxnSpPr>
          <p:nvPr/>
        </p:nvCxnSpPr>
        <p:spPr>
          <a:xfrm flipH="1">
            <a:off x="4566116" y="1541622"/>
            <a:ext cx="429" cy="2064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20ED6D4A-EBCC-574B-9B7D-1191EFE2B81A}"/>
              </a:ext>
            </a:extLst>
          </p:cNvPr>
          <p:cNvCxnSpPr>
            <a:cxnSpLocks/>
            <a:stCxn id="22" idx="2"/>
            <a:endCxn id="26" idx="0"/>
          </p:cNvCxnSpPr>
          <p:nvPr/>
        </p:nvCxnSpPr>
        <p:spPr>
          <a:xfrm>
            <a:off x="4566116" y="2035319"/>
            <a:ext cx="0" cy="1488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EB3DA2FB-3AB7-6F49-8797-C7F3150EE31B}"/>
              </a:ext>
            </a:extLst>
          </p:cNvPr>
          <p:cNvCxnSpPr>
            <a:cxnSpLocks/>
            <a:stCxn id="26" idx="1"/>
            <a:endCxn id="27" idx="0"/>
          </p:cNvCxnSpPr>
          <p:nvPr/>
        </p:nvCxnSpPr>
        <p:spPr>
          <a:xfrm flipH="1">
            <a:off x="3496007" y="2327765"/>
            <a:ext cx="682987" cy="4799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7DC97B3E-FECE-7647-B4E9-727EBFF71B3C}"/>
              </a:ext>
            </a:extLst>
          </p:cNvPr>
          <p:cNvCxnSpPr>
            <a:cxnSpLocks/>
            <a:stCxn id="26" idx="2"/>
            <a:endCxn id="29" idx="0"/>
          </p:cNvCxnSpPr>
          <p:nvPr/>
        </p:nvCxnSpPr>
        <p:spPr>
          <a:xfrm>
            <a:off x="4566116" y="2471386"/>
            <a:ext cx="102775" cy="3192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881E32A5-0CDC-904E-A4F7-A9F6F61D99D3}"/>
              </a:ext>
            </a:extLst>
          </p:cNvPr>
          <p:cNvCxnSpPr>
            <a:cxnSpLocks/>
            <a:stCxn id="26" idx="3"/>
            <a:endCxn id="30" idx="0"/>
          </p:cNvCxnSpPr>
          <p:nvPr/>
        </p:nvCxnSpPr>
        <p:spPr>
          <a:xfrm>
            <a:off x="4953237" y="2327765"/>
            <a:ext cx="886482" cy="4628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38272367-8804-E047-A9F0-7FC0D19E14F6}"/>
              </a:ext>
            </a:extLst>
          </p:cNvPr>
          <p:cNvCxnSpPr>
            <a:cxnSpLocks/>
            <a:stCxn id="27" idx="2"/>
            <a:endCxn id="33" idx="0"/>
          </p:cNvCxnSpPr>
          <p:nvPr/>
        </p:nvCxnSpPr>
        <p:spPr>
          <a:xfrm>
            <a:off x="3496007" y="3094917"/>
            <a:ext cx="255260" cy="5611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1EC21D72-7E8A-8E47-A843-CD166CF82112}"/>
              </a:ext>
            </a:extLst>
          </p:cNvPr>
          <p:cNvCxnSpPr>
            <a:cxnSpLocks/>
            <a:stCxn id="29" idx="2"/>
          </p:cNvCxnSpPr>
          <p:nvPr/>
        </p:nvCxnSpPr>
        <p:spPr>
          <a:xfrm flipH="1">
            <a:off x="3811401" y="3077831"/>
            <a:ext cx="857490" cy="5474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0F11F617-749D-284D-AAEB-4A7C9E1169D4}"/>
              </a:ext>
            </a:extLst>
          </p:cNvPr>
          <p:cNvCxnSpPr>
            <a:cxnSpLocks/>
            <a:stCxn id="29" idx="2"/>
            <a:endCxn id="35" idx="0"/>
          </p:cNvCxnSpPr>
          <p:nvPr/>
        </p:nvCxnSpPr>
        <p:spPr>
          <a:xfrm>
            <a:off x="4668891" y="3077831"/>
            <a:ext cx="915386" cy="5779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DF609EEC-E197-DD40-9FA6-8BEC5012583D}"/>
              </a:ext>
            </a:extLst>
          </p:cNvPr>
          <p:cNvCxnSpPr>
            <a:cxnSpLocks/>
            <a:stCxn id="30" idx="2"/>
            <a:endCxn id="35" idx="0"/>
          </p:cNvCxnSpPr>
          <p:nvPr/>
        </p:nvCxnSpPr>
        <p:spPr>
          <a:xfrm flipH="1">
            <a:off x="5584277" y="3077830"/>
            <a:ext cx="255442" cy="5779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2B9EAA9D-F637-B940-BA2A-BD1066568054}"/>
              </a:ext>
            </a:extLst>
          </p:cNvPr>
          <p:cNvCxnSpPr>
            <a:cxnSpLocks/>
            <a:stCxn id="35" idx="2"/>
            <a:endCxn id="32" idx="0"/>
          </p:cNvCxnSpPr>
          <p:nvPr/>
        </p:nvCxnSpPr>
        <p:spPr>
          <a:xfrm flipH="1">
            <a:off x="4566115" y="3947570"/>
            <a:ext cx="1018162" cy="5230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CB741ACF-0506-2548-8801-50B4B4DAFC39}"/>
              </a:ext>
            </a:extLst>
          </p:cNvPr>
          <p:cNvCxnSpPr>
            <a:cxnSpLocks/>
            <a:stCxn id="33" idx="2"/>
            <a:endCxn id="32" idx="0"/>
          </p:cNvCxnSpPr>
          <p:nvPr/>
        </p:nvCxnSpPr>
        <p:spPr>
          <a:xfrm>
            <a:off x="3751267" y="3943344"/>
            <a:ext cx="814848" cy="5273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37" name="TextBox 1036">
            <a:extLst>
              <a:ext uri="{FF2B5EF4-FFF2-40B4-BE49-F238E27FC236}">
                <a16:creationId xmlns:a16="http://schemas.microsoft.com/office/drawing/2014/main" id="{ED2C2D49-6170-6243-B9C9-0F0EC4B69D91}"/>
              </a:ext>
            </a:extLst>
          </p:cNvPr>
          <p:cNvSpPr txBox="1"/>
          <p:nvPr/>
        </p:nvSpPr>
        <p:spPr>
          <a:xfrm>
            <a:off x="5839718" y="4581038"/>
            <a:ext cx="1854995" cy="307777"/>
          </a:xfrm>
          <a:prstGeom prst="rect">
            <a:avLst/>
          </a:prstGeom>
          <a:noFill/>
        </p:spPr>
        <p:txBody>
          <a:bodyPr wrap="none" rtlCol="0">
            <a:spAutoFit/>
          </a:bodyPr>
          <a:lstStyle/>
          <a:p>
            <a:r>
              <a:rPr lang="en-TW" dirty="0"/>
              <a:t>Learning and Growth</a:t>
            </a:r>
          </a:p>
        </p:txBody>
      </p:sp>
    </p:spTree>
    <p:extLst>
      <p:ext uri="{BB962C8B-B14F-4D97-AF65-F5344CB8AC3E}">
        <p14:creationId xmlns:p14="http://schemas.microsoft.com/office/powerpoint/2010/main" val="25168722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a:xfrm>
            <a:off x="311699" y="268341"/>
            <a:ext cx="8520600" cy="572700"/>
          </a:xfrm>
        </p:spPr>
        <p:txBody>
          <a:bodyPr/>
          <a:lstStyle/>
          <a:p>
            <a:pPr algn="ctr"/>
            <a:r>
              <a:rPr lang="en-US" dirty="0"/>
              <a:t>Color code and rearrange the “Balanced Index”</a:t>
            </a:r>
          </a:p>
        </p:txBody>
      </p:sp>
      <p:pic>
        <p:nvPicPr>
          <p:cNvPr id="3" name="Picture 2">
            <a:hlinkClick r:id="rId3"/>
            <a:extLst>
              <a:ext uri="{FF2B5EF4-FFF2-40B4-BE49-F238E27FC236}">
                <a16:creationId xmlns:a16="http://schemas.microsoft.com/office/drawing/2014/main" id="{FCE6DAB6-DC84-2146-AC64-AA1DCFE34E74}"/>
              </a:ext>
            </a:extLst>
          </p:cNvPr>
          <p:cNvPicPr>
            <a:picLocks noChangeAspect="1"/>
          </p:cNvPicPr>
          <p:nvPr/>
        </p:nvPicPr>
        <p:blipFill>
          <a:blip r:embed="rId4"/>
          <a:stretch>
            <a:fillRect/>
          </a:stretch>
        </p:blipFill>
        <p:spPr>
          <a:xfrm>
            <a:off x="1744834" y="1041094"/>
            <a:ext cx="5654332" cy="3672100"/>
          </a:xfrm>
          <a:prstGeom prst="rect">
            <a:avLst/>
          </a:prstGeom>
        </p:spPr>
      </p:pic>
      <p:sp>
        <p:nvSpPr>
          <p:cNvPr id="5" name="TextBox 4">
            <a:extLst>
              <a:ext uri="{FF2B5EF4-FFF2-40B4-BE49-F238E27FC236}">
                <a16:creationId xmlns:a16="http://schemas.microsoft.com/office/drawing/2014/main" id="{33F62517-F8BE-F346-B90F-3AF2AD152007}"/>
              </a:ext>
            </a:extLst>
          </p:cNvPr>
          <p:cNvSpPr txBox="1"/>
          <p:nvPr/>
        </p:nvSpPr>
        <p:spPr>
          <a:xfrm>
            <a:off x="1902757" y="4759358"/>
            <a:ext cx="5338483" cy="307777"/>
          </a:xfrm>
          <a:prstGeom prst="rect">
            <a:avLst/>
          </a:prstGeom>
          <a:noFill/>
        </p:spPr>
        <p:txBody>
          <a:bodyPr wrap="square" rtlCol="0">
            <a:spAutoFit/>
          </a:bodyPr>
          <a:lstStyle/>
          <a:p>
            <a:pPr algn="ctr"/>
            <a:r>
              <a:rPr lang="en-TW" dirty="0"/>
              <a:t>Professor Dave Explains:  </a:t>
            </a:r>
            <a:r>
              <a:rPr lang="en-TW" dirty="0">
                <a:hlinkClick r:id="rId5"/>
              </a:rPr>
              <a:t>The Cell Cycle and its Regulation</a:t>
            </a:r>
            <a:endParaRPr lang="en-TW" dirty="0"/>
          </a:p>
        </p:txBody>
      </p:sp>
    </p:spTree>
    <p:extLst>
      <p:ext uri="{BB962C8B-B14F-4D97-AF65-F5344CB8AC3E}">
        <p14:creationId xmlns:p14="http://schemas.microsoft.com/office/powerpoint/2010/main" val="8305467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351426" y="246827"/>
            <a:ext cx="6441186" cy="64633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3600" dirty="0">
                <a:solidFill>
                  <a:schemeClr val="tx1"/>
                </a:solidFill>
                <a:latin typeface="Calibri"/>
              </a:rPr>
              <a:t>Lambda-Calculus is an Ouroboros</a:t>
            </a:r>
            <a:endParaRPr kumimoji="0" lang="en-US" sz="3600" b="0" i="0" u="none" strike="noStrike" kern="0" cap="none" spc="0" normalizeH="0" baseline="0" noProof="0" dirty="0">
              <a:ln>
                <a:noFill/>
              </a:ln>
              <a:solidFill>
                <a:schemeClr val="tx1"/>
              </a:solidFill>
              <a:effectLst/>
              <a:uLnTx/>
              <a:uFillTx/>
              <a:latin typeface="Calibri"/>
              <a:cs typeface="Arial"/>
              <a:sym typeface="Arial"/>
            </a:endParaRPr>
          </a:p>
        </p:txBody>
      </p:sp>
      <p:sp>
        <p:nvSpPr>
          <p:cNvPr id="3" name="Slide Number Placeholder 2">
            <a:extLst>
              <a:ext uri="{FF2B5EF4-FFF2-40B4-BE49-F238E27FC236}">
                <a16:creationId xmlns:a16="http://schemas.microsoft.com/office/drawing/2014/main" id="{BD97F38E-537F-AD4F-AC09-A73458676A1B}"/>
              </a:ext>
            </a:extLst>
          </p:cNvPr>
          <p:cNvSpPr>
            <a:spLocks noGrp="1"/>
          </p:cNvSpPr>
          <p:nvPr>
            <p:ph type="sldNum" sz="quarter" idx="12"/>
          </p:nvPr>
        </p:nvSpPr>
        <p:spPr/>
        <p:txBody>
          <a:bodyPr/>
          <a:lstStyle/>
          <a:p>
            <a:fld id="{523C812B-A187-0945-BAC5-7895DB419EB9}" type="slidenum">
              <a:rPr lang="en-US" smtClean="0">
                <a:solidFill>
                  <a:prstClr val="black">
                    <a:tint val="75000"/>
                  </a:prstClr>
                </a:solidFill>
              </a:rPr>
              <a:pPr/>
              <a:t>16</a:t>
            </a:fld>
            <a:endParaRPr lang="en-US" dirty="0">
              <a:solidFill>
                <a:prstClr val="black">
                  <a:tint val="75000"/>
                </a:prstClr>
              </a:solidFill>
            </a:endParaRPr>
          </a:p>
        </p:txBody>
      </p:sp>
      <p:pic>
        <p:nvPicPr>
          <p:cNvPr id="9" name="Picture 8">
            <a:extLst>
              <a:ext uri="{FF2B5EF4-FFF2-40B4-BE49-F238E27FC236}">
                <a16:creationId xmlns:a16="http://schemas.microsoft.com/office/drawing/2014/main" id="{71C6D9AE-3B2B-7045-BC4E-D2DE17011FB1}"/>
              </a:ext>
            </a:extLst>
          </p:cNvPr>
          <p:cNvPicPr>
            <a:picLocks noChangeAspect="1"/>
          </p:cNvPicPr>
          <p:nvPr/>
        </p:nvPicPr>
        <p:blipFill>
          <a:blip r:embed="rId2"/>
          <a:stretch>
            <a:fillRect/>
          </a:stretch>
        </p:blipFill>
        <p:spPr>
          <a:xfrm>
            <a:off x="297465" y="2901143"/>
            <a:ext cx="3960477" cy="1999046"/>
          </a:xfrm>
          <a:prstGeom prst="rect">
            <a:avLst/>
          </a:prstGeom>
        </p:spPr>
      </p:pic>
      <p:pic>
        <p:nvPicPr>
          <p:cNvPr id="7" name="Picture 6">
            <a:hlinkClick r:id="rId3"/>
            <a:extLst>
              <a:ext uri="{FF2B5EF4-FFF2-40B4-BE49-F238E27FC236}">
                <a16:creationId xmlns:a16="http://schemas.microsoft.com/office/drawing/2014/main" id="{CE072393-1DB0-C844-9903-8FA21ADF949B}"/>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97291" y="1036500"/>
            <a:ext cx="3764806" cy="1074931"/>
          </a:xfrm>
          <a:prstGeom prst="rect">
            <a:avLst/>
          </a:prstGeom>
        </p:spPr>
      </p:pic>
      <p:grpSp>
        <p:nvGrpSpPr>
          <p:cNvPr id="11" name="Group 10">
            <a:extLst>
              <a:ext uri="{FF2B5EF4-FFF2-40B4-BE49-F238E27FC236}">
                <a16:creationId xmlns:a16="http://schemas.microsoft.com/office/drawing/2014/main" id="{6388FE84-64F4-934D-B491-E209FDE3C307}"/>
              </a:ext>
            </a:extLst>
          </p:cNvPr>
          <p:cNvGrpSpPr/>
          <p:nvPr/>
        </p:nvGrpSpPr>
        <p:grpSpPr>
          <a:xfrm>
            <a:off x="4594088" y="981272"/>
            <a:ext cx="4152621" cy="1130159"/>
            <a:chOff x="1929239" y="2947810"/>
            <a:chExt cx="5795379" cy="1625330"/>
          </a:xfrm>
        </p:grpSpPr>
        <p:sp>
          <p:nvSpPr>
            <p:cNvPr id="12" name="Oval 11">
              <a:extLst>
                <a:ext uri="{FF2B5EF4-FFF2-40B4-BE49-F238E27FC236}">
                  <a16:creationId xmlns:a16="http://schemas.microsoft.com/office/drawing/2014/main" id="{6FE8D5D3-7783-BB42-8F3C-81E24F826698}"/>
                </a:ext>
              </a:extLst>
            </p:cNvPr>
            <p:cNvSpPr/>
            <p:nvPr/>
          </p:nvSpPr>
          <p:spPr>
            <a:xfrm>
              <a:off x="1929239" y="3786139"/>
              <a:ext cx="384048" cy="384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sz="900"/>
            </a:p>
          </p:txBody>
        </p:sp>
        <p:grpSp>
          <p:nvGrpSpPr>
            <p:cNvPr id="13" name="Group 12">
              <a:extLst>
                <a:ext uri="{FF2B5EF4-FFF2-40B4-BE49-F238E27FC236}">
                  <a16:creationId xmlns:a16="http://schemas.microsoft.com/office/drawing/2014/main" id="{49DB0C26-634E-7A42-90D7-BE7B0BB038C6}"/>
                </a:ext>
              </a:extLst>
            </p:cNvPr>
            <p:cNvGrpSpPr/>
            <p:nvPr/>
          </p:nvGrpSpPr>
          <p:grpSpPr>
            <a:xfrm>
              <a:off x="7340570" y="2947810"/>
              <a:ext cx="384048" cy="384048"/>
              <a:chOff x="6854952" y="3657600"/>
              <a:chExt cx="384048" cy="384048"/>
            </a:xfrm>
          </p:grpSpPr>
          <p:sp>
            <p:nvSpPr>
              <p:cNvPr id="36" name="Oval 35">
                <a:extLst>
                  <a:ext uri="{FF2B5EF4-FFF2-40B4-BE49-F238E27FC236}">
                    <a16:creationId xmlns:a16="http://schemas.microsoft.com/office/drawing/2014/main" id="{475AB24E-2B36-7346-A10A-7DCD73220F4F}"/>
                  </a:ext>
                </a:extLst>
              </p:cNvPr>
              <p:cNvSpPr/>
              <p:nvPr/>
            </p:nvSpPr>
            <p:spPr>
              <a:xfrm>
                <a:off x="6854952" y="3657600"/>
                <a:ext cx="384048" cy="3840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sz="900"/>
              </a:p>
            </p:txBody>
          </p:sp>
          <p:sp>
            <p:nvSpPr>
              <p:cNvPr id="37" name="Oval 36">
                <a:extLst>
                  <a:ext uri="{FF2B5EF4-FFF2-40B4-BE49-F238E27FC236}">
                    <a16:creationId xmlns:a16="http://schemas.microsoft.com/office/drawing/2014/main" id="{D1C5DECE-3CC5-8947-BCF9-EE8A147BAF90}"/>
                  </a:ext>
                </a:extLst>
              </p:cNvPr>
              <p:cNvSpPr/>
              <p:nvPr/>
            </p:nvSpPr>
            <p:spPr>
              <a:xfrm>
                <a:off x="6970776" y="3773424"/>
                <a:ext cx="152400" cy="1524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sz="900"/>
              </a:p>
            </p:txBody>
          </p:sp>
        </p:grpSp>
        <p:sp>
          <p:nvSpPr>
            <p:cNvPr id="14" name="Rounded Rectangle 13">
              <a:extLst>
                <a:ext uri="{FF2B5EF4-FFF2-40B4-BE49-F238E27FC236}">
                  <a16:creationId xmlns:a16="http://schemas.microsoft.com/office/drawing/2014/main" id="{04EF23C2-F7BA-6B43-80A1-F55154005B37}"/>
                </a:ext>
              </a:extLst>
            </p:cNvPr>
            <p:cNvSpPr/>
            <p:nvPr/>
          </p:nvSpPr>
          <p:spPr>
            <a:xfrm>
              <a:off x="3817620" y="3008096"/>
              <a:ext cx="1508760"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900" dirty="0">
                  <a:solidFill>
                    <a:schemeClr val="tx1"/>
                  </a:solidFill>
                </a:rPr>
                <a:t>Variable</a:t>
              </a:r>
            </a:p>
          </p:txBody>
        </p:sp>
        <p:sp>
          <p:nvSpPr>
            <p:cNvPr id="15" name="Rounded Rectangle 14">
              <a:extLst>
                <a:ext uri="{FF2B5EF4-FFF2-40B4-BE49-F238E27FC236}">
                  <a16:creationId xmlns:a16="http://schemas.microsoft.com/office/drawing/2014/main" id="{ED64BEF5-F125-B242-B205-AEDAF28EAE09}"/>
                </a:ext>
              </a:extLst>
            </p:cNvPr>
            <p:cNvSpPr/>
            <p:nvPr/>
          </p:nvSpPr>
          <p:spPr>
            <a:xfrm>
              <a:off x="2947373" y="3511819"/>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900" dirty="0">
                  <a:solidFill>
                    <a:schemeClr val="tx1"/>
                  </a:solidFill>
                </a:rPr>
                <a:t>Expression1</a:t>
              </a:r>
            </a:p>
          </p:txBody>
        </p:sp>
        <p:sp>
          <p:nvSpPr>
            <p:cNvPr id="16" name="Rounded Rectangle 15">
              <a:extLst>
                <a:ext uri="{FF2B5EF4-FFF2-40B4-BE49-F238E27FC236}">
                  <a16:creationId xmlns:a16="http://schemas.microsoft.com/office/drawing/2014/main" id="{ECCA3E31-69F7-7F48-9E50-7245EEF75D48}"/>
                </a:ext>
              </a:extLst>
            </p:cNvPr>
            <p:cNvSpPr/>
            <p:nvPr/>
          </p:nvSpPr>
          <p:spPr>
            <a:xfrm>
              <a:off x="4750805" y="3510346"/>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900" dirty="0">
                  <a:solidFill>
                    <a:schemeClr val="tx1"/>
                  </a:solidFill>
                </a:rPr>
                <a:t>Expression2</a:t>
              </a:r>
            </a:p>
          </p:txBody>
        </p:sp>
        <p:cxnSp>
          <p:nvCxnSpPr>
            <p:cNvPr id="17" name="Straight Arrow Connector 16">
              <a:extLst>
                <a:ext uri="{FF2B5EF4-FFF2-40B4-BE49-F238E27FC236}">
                  <a16:creationId xmlns:a16="http://schemas.microsoft.com/office/drawing/2014/main" id="{D2C149AC-F03F-FC4D-9928-B9F2A3684860}"/>
                </a:ext>
              </a:extLst>
            </p:cNvPr>
            <p:cNvCxnSpPr>
              <a:cxnSpLocks/>
              <a:stCxn id="12" idx="7"/>
              <a:endCxn id="15" idx="1"/>
            </p:cNvCxnSpPr>
            <p:nvPr/>
          </p:nvCxnSpPr>
          <p:spPr>
            <a:xfrm flipV="1">
              <a:off x="2257044" y="3644407"/>
              <a:ext cx="690329" cy="1979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514A23D-8F7A-754C-94E0-1E23421F7CB7}"/>
                </a:ext>
              </a:extLst>
            </p:cNvPr>
            <p:cNvCxnSpPr>
              <a:cxnSpLocks/>
              <a:stCxn id="12" idx="0"/>
              <a:endCxn id="14" idx="1"/>
            </p:cNvCxnSpPr>
            <p:nvPr/>
          </p:nvCxnSpPr>
          <p:spPr>
            <a:xfrm flipV="1">
              <a:off x="2121263" y="3140684"/>
              <a:ext cx="1696357" cy="6454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00650FB-9C7A-6941-8D29-87BFD2C07487}"/>
                </a:ext>
              </a:extLst>
            </p:cNvPr>
            <p:cNvCxnSpPr>
              <a:cxnSpLocks/>
              <a:stCxn id="14" idx="3"/>
              <a:endCxn id="36" idx="2"/>
            </p:cNvCxnSpPr>
            <p:nvPr/>
          </p:nvCxnSpPr>
          <p:spPr>
            <a:xfrm flipV="1">
              <a:off x="5326380" y="3139834"/>
              <a:ext cx="2014190" cy="8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612CFB65-6C0B-5A41-90E9-0389459E7D45}"/>
                </a:ext>
              </a:extLst>
            </p:cNvPr>
            <p:cNvCxnSpPr>
              <a:cxnSpLocks/>
              <a:stCxn id="15" idx="3"/>
              <a:endCxn id="16" idx="1"/>
            </p:cNvCxnSpPr>
            <p:nvPr/>
          </p:nvCxnSpPr>
          <p:spPr>
            <a:xfrm flipV="1">
              <a:off x="4222286" y="3642934"/>
              <a:ext cx="528519" cy="14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94F8ABE9-E5F3-DC4C-9851-9134FBB4708A}"/>
                </a:ext>
              </a:extLst>
            </p:cNvPr>
            <p:cNvCxnSpPr>
              <a:cxnSpLocks/>
              <a:stCxn id="16" idx="3"/>
              <a:endCxn id="29" idx="1"/>
            </p:cNvCxnSpPr>
            <p:nvPr/>
          </p:nvCxnSpPr>
          <p:spPr>
            <a:xfrm>
              <a:off x="6025718" y="3642934"/>
              <a:ext cx="825650" cy="1994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a:extLst>
                <a:ext uri="{FF2B5EF4-FFF2-40B4-BE49-F238E27FC236}">
                  <a16:creationId xmlns:a16="http://schemas.microsoft.com/office/drawing/2014/main" id="{8635E22B-1513-5547-91E1-8CDC0C5B8398}"/>
                </a:ext>
              </a:extLst>
            </p:cNvPr>
            <p:cNvSpPr/>
            <p:nvPr/>
          </p:nvSpPr>
          <p:spPr>
            <a:xfrm>
              <a:off x="3448871" y="3850350"/>
              <a:ext cx="950976"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900" dirty="0">
                  <a:solidFill>
                    <a:schemeClr val="tx1"/>
                  </a:solidFill>
                </a:rPr>
                <a:t>Variable</a:t>
              </a:r>
            </a:p>
          </p:txBody>
        </p:sp>
        <p:sp>
          <p:nvSpPr>
            <p:cNvPr id="23" name="Rounded Rectangle 22">
              <a:extLst>
                <a:ext uri="{FF2B5EF4-FFF2-40B4-BE49-F238E27FC236}">
                  <a16:creationId xmlns:a16="http://schemas.microsoft.com/office/drawing/2014/main" id="{B0D17CDF-56CA-EB4B-AF6A-5FC7F0B1D60C}"/>
                </a:ext>
              </a:extLst>
            </p:cNvPr>
            <p:cNvSpPr/>
            <p:nvPr/>
          </p:nvSpPr>
          <p:spPr>
            <a:xfrm>
              <a:off x="4750805" y="3852992"/>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900" dirty="0">
                  <a:solidFill>
                    <a:schemeClr val="tx1"/>
                  </a:solidFill>
                </a:rPr>
                <a:t>Expression</a:t>
              </a:r>
            </a:p>
          </p:txBody>
        </p:sp>
        <p:cxnSp>
          <p:nvCxnSpPr>
            <p:cNvPr id="24" name="Straight Arrow Connector 23">
              <a:extLst>
                <a:ext uri="{FF2B5EF4-FFF2-40B4-BE49-F238E27FC236}">
                  <a16:creationId xmlns:a16="http://schemas.microsoft.com/office/drawing/2014/main" id="{51307ED9-88CB-754E-B1B4-60F93FF7FAFA}"/>
                </a:ext>
              </a:extLst>
            </p:cNvPr>
            <p:cNvCxnSpPr>
              <a:cxnSpLocks/>
              <a:stCxn id="22" idx="3"/>
              <a:endCxn id="23" idx="1"/>
            </p:cNvCxnSpPr>
            <p:nvPr/>
          </p:nvCxnSpPr>
          <p:spPr>
            <a:xfrm>
              <a:off x="4399847" y="3982938"/>
              <a:ext cx="350958" cy="26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25" name="Group 24">
              <a:extLst>
                <a:ext uri="{FF2B5EF4-FFF2-40B4-BE49-F238E27FC236}">
                  <a16:creationId xmlns:a16="http://schemas.microsoft.com/office/drawing/2014/main" id="{AAC29B83-EE31-C24C-9E95-06BDDE2684E8}"/>
                </a:ext>
              </a:extLst>
            </p:cNvPr>
            <p:cNvGrpSpPr/>
            <p:nvPr/>
          </p:nvGrpSpPr>
          <p:grpSpPr>
            <a:xfrm>
              <a:off x="2947373" y="4235049"/>
              <a:ext cx="3078345" cy="338091"/>
              <a:chOff x="2907647" y="3370617"/>
              <a:chExt cx="3078345" cy="338091"/>
            </a:xfrm>
          </p:grpSpPr>
          <p:sp>
            <p:nvSpPr>
              <p:cNvPr id="34" name="Rounded Rectangle 33">
                <a:extLst>
                  <a:ext uri="{FF2B5EF4-FFF2-40B4-BE49-F238E27FC236}">
                    <a16:creationId xmlns:a16="http://schemas.microsoft.com/office/drawing/2014/main" id="{09B55366-3595-E948-AB4D-DBAE7EFB7CD8}"/>
                  </a:ext>
                </a:extLst>
              </p:cNvPr>
              <p:cNvSpPr/>
              <p:nvPr/>
            </p:nvSpPr>
            <p:spPr>
              <a:xfrm>
                <a:off x="2907647" y="3370617"/>
                <a:ext cx="3078345" cy="33809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900" dirty="0">
                    <a:solidFill>
                      <a:schemeClr val="tx1"/>
                    </a:solidFill>
                  </a:rPr>
                  <a:t>(                           )</a:t>
                </a:r>
              </a:p>
            </p:txBody>
          </p:sp>
          <p:sp>
            <p:nvSpPr>
              <p:cNvPr id="35" name="Rounded Rectangle 34">
                <a:extLst>
                  <a:ext uri="{FF2B5EF4-FFF2-40B4-BE49-F238E27FC236}">
                    <a16:creationId xmlns:a16="http://schemas.microsoft.com/office/drawing/2014/main" id="{16488F72-1E99-174F-8716-050BBEB4F995}"/>
                  </a:ext>
                </a:extLst>
              </p:cNvPr>
              <p:cNvSpPr/>
              <p:nvPr/>
            </p:nvSpPr>
            <p:spPr>
              <a:xfrm>
                <a:off x="3861355" y="3407074"/>
                <a:ext cx="1170929"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900" dirty="0">
                    <a:solidFill>
                      <a:schemeClr val="tx1"/>
                    </a:solidFill>
                  </a:rPr>
                  <a:t>Expression</a:t>
                </a:r>
              </a:p>
            </p:txBody>
          </p:sp>
        </p:grpSp>
        <p:sp>
          <p:nvSpPr>
            <p:cNvPr id="26" name="Rounded Rectangle 25">
              <a:extLst>
                <a:ext uri="{FF2B5EF4-FFF2-40B4-BE49-F238E27FC236}">
                  <a16:creationId xmlns:a16="http://schemas.microsoft.com/office/drawing/2014/main" id="{6BBAA9F3-2D60-4A45-BDAD-886AD1294790}"/>
                </a:ext>
              </a:extLst>
            </p:cNvPr>
            <p:cNvSpPr/>
            <p:nvPr/>
          </p:nvSpPr>
          <p:spPr>
            <a:xfrm>
              <a:off x="2947373" y="3849344"/>
              <a:ext cx="342900"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050" dirty="0">
                  <a:solidFill>
                    <a:schemeClr val="tx1"/>
                  </a:solidFill>
                </a:rPr>
                <a:t>𝜆</a:t>
              </a:r>
            </a:p>
          </p:txBody>
        </p:sp>
        <p:cxnSp>
          <p:nvCxnSpPr>
            <p:cNvPr id="27" name="Straight Arrow Connector 26">
              <a:extLst>
                <a:ext uri="{FF2B5EF4-FFF2-40B4-BE49-F238E27FC236}">
                  <a16:creationId xmlns:a16="http://schemas.microsoft.com/office/drawing/2014/main" id="{02E29A93-58EB-CE47-84B3-DF7D2DEC687D}"/>
                </a:ext>
              </a:extLst>
            </p:cNvPr>
            <p:cNvCxnSpPr>
              <a:cxnSpLocks/>
              <a:stCxn id="26" idx="3"/>
              <a:endCxn id="22" idx="1"/>
            </p:cNvCxnSpPr>
            <p:nvPr/>
          </p:nvCxnSpPr>
          <p:spPr>
            <a:xfrm>
              <a:off x="3290273" y="3981932"/>
              <a:ext cx="158598" cy="10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84610DC7-2598-2E49-91B8-30D4103422EE}"/>
                </a:ext>
              </a:extLst>
            </p:cNvPr>
            <p:cNvCxnSpPr>
              <a:cxnSpLocks/>
              <a:stCxn id="23" idx="3"/>
              <a:endCxn id="29" idx="2"/>
            </p:cNvCxnSpPr>
            <p:nvPr/>
          </p:nvCxnSpPr>
          <p:spPr>
            <a:xfrm flipV="1">
              <a:off x="6025718" y="3978163"/>
              <a:ext cx="769407" cy="74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62FBACC2-626C-5B4D-8430-1162C625307E}"/>
                </a:ext>
              </a:extLst>
            </p:cNvPr>
            <p:cNvSpPr/>
            <p:nvPr/>
          </p:nvSpPr>
          <p:spPr>
            <a:xfrm>
              <a:off x="6795125" y="3786139"/>
              <a:ext cx="384048" cy="384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sz="900"/>
            </a:p>
          </p:txBody>
        </p:sp>
        <p:cxnSp>
          <p:nvCxnSpPr>
            <p:cNvPr id="30" name="Straight Arrow Connector 29">
              <a:extLst>
                <a:ext uri="{FF2B5EF4-FFF2-40B4-BE49-F238E27FC236}">
                  <a16:creationId xmlns:a16="http://schemas.microsoft.com/office/drawing/2014/main" id="{CEA77DFE-48B1-FE42-9CE2-256AEDA27949}"/>
                </a:ext>
              </a:extLst>
            </p:cNvPr>
            <p:cNvCxnSpPr>
              <a:cxnSpLocks/>
              <a:stCxn id="34" idx="3"/>
              <a:endCxn id="29" idx="3"/>
            </p:cNvCxnSpPr>
            <p:nvPr/>
          </p:nvCxnSpPr>
          <p:spPr>
            <a:xfrm flipV="1">
              <a:off x="6025718" y="4113944"/>
              <a:ext cx="825650" cy="290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50900A85-04AE-EA44-9BDB-7191264DB41E}"/>
                </a:ext>
              </a:extLst>
            </p:cNvPr>
            <p:cNvCxnSpPr>
              <a:cxnSpLocks/>
              <a:stCxn id="12" idx="6"/>
              <a:endCxn id="26" idx="1"/>
            </p:cNvCxnSpPr>
            <p:nvPr/>
          </p:nvCxnSpPr>
          <p:spPr>
            <a:xfrm>
              <a:off x="2313287" y="3978163"/>
              <a:ext cx="634086" cy="37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DB15573A-2674-0043-B9C0-1777EE866216}"/>
                </a:ext>
              </a:extLst>
            </p:cNvPr>
            <p:cNvCxnSpPr>
              <a:cxnSpLocks/>
              <a:stCxn id="12" idx="5"/>
              <a:endCxn id="34" idx="1"/>
            </p:cNvCxnSpPr>
            <p:nvPr/>
          </p:nvCxnSpPr>
          <p:spPr>
            <a:xfrm>
              <a:off x="2257044" y="4113944"/>
              <a:ext cx="690329" cy="290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Elbow Connector 32">
              <a:extLst>
                <a:ext uri="{FF2B5EF4-FFF2-40B4-BE49-F238E27FC236}">
                  <a16:creationId xmlns:a16="http://schemas.microsoft.com/office/drawing/2014/main" id="{B3E2A396-8E76-6C45-8CF8-4A4137089F98}"/>
                </a:ext>
              </a:extLst>
            </p:cNvPr>
            <p:cNvCxnSpPr>
              <a:cxnSpLocks/>
              <a:stCxn id="29" idx="6"/>
              <a:endCxn id="12" idx="2"/>
            </p:cNvCxnSpPr>
            <p:nvPr/>
          </p:nvCxnSpPr>
          <p:spPr>
            <a:xfrm flipH="1">
              <a:off x="1929239" y="3978163"/>
              <a:ext cx="5249934" cy="12700"/>
            </a:xfrm>
            <a:prstGeom prst="bentConnector5">
              <a:avLst>
                <a:gd name="adj1" fmla="val -4354"/>
                <a:gd name="adj2" fmla="val 6336000"/>
                <a:gd name="adj3" fmla="val 104354"/>
              </a:avLst>
            </a:prstGeom>
            <a:ln w="38100">
              <a:tailEnd type="triangle"/>
            </a:ln>
          </p:spPr>
          <p:style>
            <a:lnRef idx="1">
              <a:schemeClr val="accent1"/>
            </a:lnRef>
            <a:fillRef idx="0">
              <a:schemeClr val="accent1"/>
            </a:fillRef>
            <a:effectRef idx="0">
              <a:schemeClr val="accent1"/>
            </a:effectRef>
            <a:fontRef idx="minor">
              <a:schemeClr val="tx1"/>
            </a:fontRef>
          </p:style>
        </p:cxnSp>
      </p:grpSp>
      <p:graphicFrame>
        <p:nvGraphicFramePr>
          <p:cNvPr id="38" name="Diagram 37">
            <a:extLst>
              <a:ext uri="{FF2B5EF4-FFF2-40B4-BE49-F238E27FC236}">
                <a16:creationId xmlns:a16="http://schemas.microsoft.com/office/drawing/2014/main" id="{23E0EDB0-4D4B-3D4A-AA6E-BADB8DB88EED}"/>
              </a:ext>
            </a:extLst>
          </p:cNvPr>
          <p:cNvGraphicFramePr/>
          <p:nvPr/>
        </p:nvGraphicFramePr>
        <p:xfrm>
          <a:off x="4958913" y="3032069"/>
          <a:ext cx="3068887" cy="208493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grpSp>
        <p:nvGrpSpPr>
          <p:cNvPr id="4" name="Group 3">
            <a:extLst>
              <a:ext uri="{FF2B5EF4-FFF2-40B4-BE49-F238E27FC236}">
                <a16:creationId xmlns:a16="http://schemas.microsoft.com/office/drawing/2014/main" id="{1336633C-C308-0A44-BC48-26509C545AAD}"/>
              </a:ext>
            </a:extLst>
          </p:cNvPr>
          <p:cNvGrpSpPr/>
          <p:nvPr/>
        </p:nvGrpSpPr>
        <p:grpSpPr>
          <a:xfrm>
            <a:off x="6927441" y="2783870"/>
            <a:ext cx="1428435" cy="276999"/>
            <a:chOff x="6927441" y="2783870"/>
            <a:chExt cx="1428435" cy="276999"/>
          </a:xfrm>
        </p:grpSpPr>
        <p:sp>
          <p:nvSpPr>
            <p:cNvPr id="39" name="Curved Right Arrow 38">
              <a:extLst>
                <a:ext uri="{FF2B5EF4-FFF2-40B4-BE49-F238E27FC236}">
                  <a16:creationId xmlns:a16="http://schemas.microsoft.com/office/drawing/2014/main" id="{E9869733-AAF6-8845-96EC-0C50265253A3}"/>
                </a:ext>
              </a:extLst>
            </p:cNvPr>
            <p:cNvSpPr/>
            <p:nvPr/>
          </p:nvSpPr>
          <p:spPr>
            <a:xfrm rot="4130176">
              <a:off x="7124395" y="2724613"/>
              <a:ext cx="121700" cy="515608"/>
            </a:xfrm>
            <a:prstGeom prst="curvedRightArrow">
              <a:avLst>
                <a:gd name="adj1" fmla="val 25000"/>
                <a:gd name="adj2" fmla="val 50000"/>
                <a:gd name="adj3" fmla="val 30634"/>
              </a:avLst>
            </a:prstGeom>
            <a:solidFill>
              <a:srgbClr val="0070C0"/>
            </a:solidFill>
            <a:ln w="25400" cap="flat">
              <a:solidFill>
                <a:srgbClr val="0070C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sp>
          <p:nvSpPr>
            <p:cNvPr id="40" name="TextBox 39">
              <a:extLst>
                <a:ext uri="{FF2B5EF4-FFF2-40B4-BE49-F238E27FC236}">
                  <a16:creationId xmlns:a16="http://schemas.microsoft.com/office/drawing/2014/main" id="{8C3F66B5-6FBB-CA41-9E43-CCC0D3BDA79F}"/>
                </a:ext>
              </a:extLst>
            </p:cNvPr>
            <p:cNvSpPr txBox="1"/>
            <p:nvPr/>
          </p:nvSpPr>
          <p:spPr>
            <a:xfrm>
              <a:off x="7406898" y="2783870"/>
              <a:ext cx="948978" cy="27699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TW" sz="600" b="0" i="0" u="none" strike="noStrike" cap="none" spc="0" normalizeH="0" baseline="0" dirty="0">
                  <a:ln>
                    <a:noFill/>
                  </a:ln>
                  <a:solidFill>
                    <a:schemeClr val="tx1"/>
                  </a:solidFill>
                  <a:effectLst/>
                  <a:uFillTx/>
                  <a:latin typeface="+mj-lt"/>
                  <a:ea typeface="+mj-ea"/>
                  <a:cs typeface="+mj-cs"/>
                  <a:sym typeface="Arial"/>
                </a:rPr>
                <a:t>Paradigm shifting concepts </a:t>
              </a:r>
            </a:p>
            <a:p>
              <a:pPr marL="0" marR="0" indent="0" algn="ctr" defTabSz="914400" rtl="0" fontAlgn="auto" latinLnBrk="0" hangingPunct="0">
                <a:lnSpc>
                  <a:spcPct val="100000"/>
                </a:lnSpc>
                <a:spcBef>
                  <a:spcPts val="0"/>
                </a:spcBef>
                <a:spcAft>
                  <a:spcPts val="0"/>
                </a:spcAft>
                <a:buClrTx/>
                <a:buSzTx/>
                <a:buFontTx/>
                <a:buNone/>
                <a:tabLst/>
              </a:pPr>
              <a:r>
                <a:rPr lang="en-US" sz="600" dirty="0">
                  <a:solidFill>
                    <a:schemeClr val="tx1"/>
                  </a:solidFill>
                  <a:latin typeface="+mj-lt"/>
                  <a:ea typeface="+mj-ea"/>
                  <a:cs typeface="+mj-cs"/>
                </a:rPr>
                <a:t>a</a:t>
              </a:r>
              <a:r>
                <a:rPr kumimoji="0" lang="en-TW" sz="600" b="0" i="0" u="none" strike="noStrike" cap="none" spc="0" normalizeH="0" baseline="0" dirty="0">
                  <a:ln>
                    <a:noFill/>
                  </a:ln>
                  <a:solidFill>
                    <a:schemeClr val="tx1"/>
                  </a:solidFill>
                  <a:effectLst/>
                  <a:uFillTx/>
                  <a:latin typeface="+mj-lt"/>
                  <a:ea typeface="+mj-ea"/>
                  <a:cs typeface="+mj-cs"/>
                  <a:sym typeface="Arial"/>
                </a:rPr>
                <a:t>nd</a:t>
              </a:r>
            </a:p>
            <a:p>
              <a:pPr marL="0" marR="0" indent="0" algn="ctr" defTabSz="914400" rtl="0" fontAlgn="auto" latinLnBrk="0" hangingPunct="0">
                <a:lnSpc>
                  <a:spcPct val="100000"/>
                </a:lnSpc>
                <a:spcBef>
                  <a:spcPts val="0"/>
                </a:spcBef>
                <a:spcAft>
                  <a:spcPts val="0"/>
                </a:spcAft>
                <a:buClrTx/>
                <a:buSzTx/>
                <a:buFontTx/>
                <a:buNone/>
                <a:tabLst/>
              </a:pPr>
              <a:r>
                <a:rPr kumimoji="0" lang="en-TW" sz="600" b="0" i="0" u="none" strike="noStrike" cap="none" spc="0" normalizeH="0" baseline="0" dirty="0">
                  <a:ln>
                    <a:noFill/>
                  </a:ln>
                  <a:solidFill>
                    <a:schemeClr val="tx1"/>
                  </a:solidFill>
                  <a:effectLst/>
                  <a:uFillTx/>
                  <a:latin typeface="+mj-lt"/>
                  <a:ea typeface="+mj-ea"/>
                  <a:cs typeface="+mj-cs"/>
                  <a:sym typeface="Arial"/>
                </a:rPr>
                <a:t> incommensurable terms</a:t>
              </a:r>
            </a:p>
          </p:txBody>
        </p:sp>
      </p:grpSp>
      <p:pic>
        <p:nvPicPr>
          <p:cNvPr id="41" name="Picture 40">
            <a:hlinkClick r:id="rId10"/>
            <a:extLst>
              <a:ext uri="{FF2B5EF4-FFF2-40B4-BE49-F238E27FC236}">
                <a16:creationId xmlns:a16="http://schemas.microsoft.com/office/drawing/2014/main" id="{19F0A707-780C-7F46-9549-5D8CC4D094E1}"/>
              </a:ext>
            </a:extLst>
          </p:cNvPr>
          <p:cNvPicPr>
            <a:picLocks noChangeAspect="1"/>
          </p:cNvPicPr>
          <p:nvPr/>
        </p:nvPicPr>
        <p:blipFill rotWithShape="1">
          <a:blip r:embed="rId11" cstate="print">
            <a:extLst>
              <a:ext uri="{28A0092B-C50C-407E-A947-70E740481C1C}">
                <a14:useLocalDpi xmlns:a14="http://schemas.microsoft.com/office/drawing/2010/main"/>
              </a:ext>
            </a:extLst>
          </a:blip>
          <a:srcRect/>
          <a:stretch/>
        </p:blipFill>
        <p:spPr>
          <a:xfrm>
            <a:off x="5964652" y="3444396"/>
            <a:ext cx="1046160" cy="1066882"/>
          </a:xfrm>
          <a:prstGeom prst="rect">
            <a:avLst/>
          </a:prstGeom>
        </p:spPr>
      </p:pic>
      <p:sp>
        <p:nvSpPr>
          <p:cNvPr id="5" name="TextBox 4">
            <a:extLst>
              <a:ext uri="{FF2B5EF4-FFF2-40B4-BE49-F238E27FC236}">
                <a16:creationId xmlns:a16="http://schemas.microsoft.com/office/drawing/2014/main" id="{FEBFE31E-2C52-E440-BAE8-BFAD47DD967E}"/>
              </a:ext>
            </a:extLst>
          </p:cNvPr>
          <p:cNvSpPr txBox="1"/>
          <p:nvPr/>
        </p:nvSpPr>
        <p:spPr>
          <a:xfrm>
            <a:off x="4160847" y="3385742"/>
            <a:ext cx="1222385" cy="954107"/>
          </a:xfrm>
          <a:prstGeom prst="rect">
            <a:avLst/>
          </a:prstGeom>
          <a:noFill/>
        </p:spPr>
        <p:txBody>
          <a:bodyPr wrap="square" rtlCol="0">
            <a:spAutoFit/>
          </a:bodyPr>
          <a:lstStyle/>
          <a:p>
            <a:r>
              <a:rPr lang="en-TW" dirty="0"/>
              <a:t>Learning as a vocabulary acquisition process!</a:t>
            </a:r>
          </a:p>
        </p:txBody>
      </p:sp>
      <p:sp>
        <p:nvSpPr>
          <p:cNvPr id="42" name="TextBox 41">
            <a:extLst>
              <a:ext uri="{FF2B5EF4-FFF2-40B4-BE49-F238E27FC236}">
                <a16:creationId xmlns:a16="http://schemas.microsoft.com/office/drawing/2014/main" id="{15AA0B91-A308-CC46-BE86-C5E0AE0B7989}"/>
              </a:ext>
            </a:extLst>
          </p:cNvPr>
          <p:cNvSpPr txBox="1"/>
          <p:nvPr/>
        </p:nvSpPr>
        <p:spPr>
          <a:xfrm>
            <a:off x="4436281" y="2285013"/>
            <a:ext cx="4118235" cy="215444"/>
          </a:xfrm>
          <a:prstGeom prst="rect">
            <a:avLst/>
          </a:prstGeom>
          <a:noFill/>
        </p:spPr>
        <p:txBody>
          <a:bodyPr wrap="square" rtlCol="0">
            <a:spAutoFit/>
          </a:bodyPr>
          <a:lstStyle/>
          <a:p>
            <a:pPr algn="ctr"/>
            <a:r>
              <a:rPr lang="en-TW" sz="800" b="1" i="1" dirty="0"/>
              <a:t>Lambda calculus </a:t>
            </a:r>
            <a:r>
              <a:rPr lang="en-TW" sz="800" dirty="0"/>
              <a:t>as an </a:t>
            </a:r>
            <a:r>
              <a:rPr lang="en-TW" sz="800" b="1" i="1" dirty="0"/>
              <a:t>executable rewrite process </a:t>
            </a:r>
            <a:r>
              <a:rPr lang="en-TW" sz="800" dirty="0"/>
              <a:t>is a Lattice/Poset.</a:t>
            </a:r>
          </a:p>
        </p:txBody>
      </p:sp>
      <p:sp>
        <p:nvSpPr>
          <p:cNvPr id="44" name="TextBox 43">
            <a:extLst>
              <a:ext uri="{FF2B5EF4-FFF2-40B4-BE49-F238E27FC236}">
                <a16:creationId xmlns:a16="http://schemas.microsoft.com/office/drawing/2014/main" id="{98932B0F-7D6F-9147-BD47-A4FEEDFD32A0}"/>
              </a:ext>
            </a:extLst>
          </p:cNvPr>
          <p:cNvSpPr txBox="1"/>
          <p:nvPr/>
        </p:nvSpPr>
        <p:spPr>
          <a:xfrm>
            <a:off x="2454260" y="4280445"/>
            <a:ext cx="1785744" cy="461665"/>
          </a:xfrm>
          <a:prstGeom prst="rect">
            <a:avLst/>
          </a:prstGeom>
          <a:noFill/>
        </p:spPr>
        <p:txBody>
          <a:bodyPr wrap="square" rtlCol="0">
            <a:spAutoFit/>
          </a:bodyPr>
          <a:lstStyle/>
          <a:p>
            <a:r>
              <a:rPr lang="en-TW" sz="800" dirty="0"/>
              <a:t>Backus-Naur Form provides a way to customize the “concrete syntax” of formal languages.</a:t>
            </a:r>
          </a:p>
        </p:txBody>
      </p:sp>
    </p:spTree>
    <p:extLst>
      <p:ext uri="{BB962C8B-B14F-4D97-AF65-F5344CB8AC3E}">
        <p14:creationId xmlns:p14="http://schemas.microsoft.com/office/powerpoint/2010/main" val="29159340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What3Words"/>
          <p:cNvSpPr txBox="1">
            <a:spLocks noGrp="1"/>
          </p:cNvSpPr>
          <p:nvPr>
            <p:ph type="title"/>
          </p:nvPr>
        </p:nvSpPr>
        <p:spPr>
          <a:prstGeom prst="rect">
            <a:avLst/>
          </a:prstGeom>
        </p:spPr>
        <p:txBody>
          <a:bodyPr/>
          <a:lstStyle/>
          <a:p>
            <a:pPr algn="ctr"/>
            <a:r>
              <a:rPr lang="en-US" dirty="0"/>
              <a:t>The Abstract and Concrete Domains</a:t>
            </a:r>
            <a:endParaRPr dirty="0"/>
          </a:p>
        </p:txBody>
      </p:sp>
      <p:sp>
        <p:nvSpPr>
          <p:cNvPr id="3" name="Slide Number Placeholder 2">
            <a:extLst>
              <a:ext uri="{FF2B5EF4-FFF2-40B4-BE49-F238E27FC236}">
                <a16:creationId xmlns:a16="http://schemas.microsoft.com/office/drawing/2014/main" id="{33F96C0E-5CF0-7749-83C3-FF4E5D9F0BD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17</a:t>
            </a:fld>
            <a:endParaRPr lang="en" dirty="0"/>
          </a:p>
        </p:txBody>
      </p:sp>
      <p:pic>
        <p:nvPicPr>
          <p:cNvPr id="1026" name="Picture 2" descr="A Galois connection between powersets">
            <a:hlinkClick r:id="rId2"/>
            <a:extLst>
              <a:ext uri="{FF2B5EF4-FFF2-40B4-BE49-F238E27FC236}">
                <a16:creationId xmlns:a16="http://schemas.microsoft.com/office/drawing/2014/main" id="{56BE2586-B98A-6540-BA87-46E7404C2696}"/>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148716" y="1619730"/>
            <a:ext cx="2794977" cy="167698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hlinkClick r:id="rId4"/>
            <a:extLst>
              <a:ext uri="{FF2B5EF4-FFF2-40B4-BE49-F238E27FC236}">
                <a16:creationId xmlns:a16="http://schemas.microsoft.com/office/drawing/2014/main" id="{39717FBB-CB4A-ED43-8F33-6038C8C077CA}"/>
              </a:ext>
            </a:extLst>
          </p:cNvPr>
          <p:cNvPicPr>
            <a:picLocks noChangeAspect="1"/>
          </p:cNvPicPr>
          <p:nvPr/>
        </p:nvPicPr>
        <p:blipFill>
          <a:blip r:embed="rId5"/>
          <a:stretch>
            <a:fillRect/>
          </a:stretch>
        </p:blipFill>
        <p:spPr>
          <a:xfrm>
            <a:off x="451414" y="927575"/>
            <a:ext cx="5646398" cy="4129242"/>
          </a:xfrm>
          <a:prstGeom prst="rect">
            <a:avLst/>
          </a:prstGeom>
        </p:spPr>
      </p:pic>
      <p:sp>
        <p:nvSpPr>
          <p:cNvPr id="7" name="TextBox 6">
            <a:extLst>
              <a:ext uri="{FF2B5EF4-FFF2-40B4-BE49-F238E27FC236}">
                <a16:creationId xmlns:a16="http://schemas.microsoft.com/office/drawing/2014/main" id="{DA3DAE21-8D9C-C240-961B-A47B1F7DBC4C}"/>
              </a:ext>
            </a:extLst>
          </p:cNvPr>
          <p:cNvSpPr txBox="1"/>
          <p:nvPr/>
        </p:nvSpPr>
        <p:spPr>
          <a:xfrm>
            <a:off x="6194094" y="3502913"/>
            <a:ext cx="2949906" cy="1384995"/>
          </a:xfrm>
          <a:prstGeom prst="rect">
            <a:avLst/>
          </a:prstGeom>
          <a:noFill/>
        </p:spPr>
        <p:txBody>
          <a:bodyPr wrap="square" rtlCol="0">
            <a:spAutoFit/>
          </a:bodyPr>
          <a:lstStyle/>
          <a:p>
            <a:r>
              <a:rPr lang="en-TW" dirty="0"/>
              <a:t>You may think of different colors represent different “intervals”. Where intervals are representable as bounded regions mathematically modeled as Lattices or Posets..</a:t>
            </a:r>
          </a:p>
        </p:txBody>
      </p:sp>
    </p:spTree>
    <p:extLst>
      <p:ext uri="{BB962C8B-B14F-4D97-AF65-F5344CB8AC3E}">
        <p14:creationId xmlns:p14="http://schemas.microsoft.com/office/powerpoint/2010/main" val="5151365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03437" y="246827"/>
            <a:ext cx="4737195" cy="64633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3600" dirty="0">
                <a:solidFill>
                  <a:schemeClr val="tx1"/>
                </a:solidFill>
                <a:latin typeface="Calibri"/>
              </a:rPr>
              <a:t>What is a sound </a:t>
            </a:r>
            <a:r>
              <a:rPr lang="en-US" sz="3600" dirty="0" err="1">
                <a:solidFill>
                  <a:schemeClr val="tx1"/>
                </a:solidFill>
                <a:latin typeface="Calibri"/>
              </a:rPr>
              <a:t>methd</a:t>
            </a:r>
            <a:r>
              <a:rPr lang="en-US" sz="3600" dirty="0">
                <a:solidFill>
                  <a:schemeClr val="tx1"/>
                </a:solidFill>
                <a:latin typeface="Calibri"/>
              </a:rPr>
              <a:t>?</a:t>
            </a:r>
          </a:p>
        </p:txBody>
      </p:sp>
      <p:sp>
        <p:nvSpPr>
          <p:cNvPr id="3" name="Slide Number Placeholder 2">
            <a:extLst>
              <a:ext uri="{FF2B5EF4-FFF2-40B4-BE49-F238E27FC236}">
                <a16:creationId xmlns:a16="http://schemas.microsoft.com/office/drawing/2014/main" id="{BD97F38E-537F-AD4F-AC09-A73458676A1B}"/>
              </a:ext>
            </a:extLst>
          </p:cNvPr>
          <p:cNvSpPr>
            <a:spLocks noGrp="1"/>
          </p:cNvSpPr>
          <p:nvPr>
            <p:ph type="sldNum" sz="quarter" idx="12"/>
          </p:nvPr>
        </p:nvSpPr>
        <p:spPr>
          <a:xfrm>
            <a:off x="8660581" y="4804711"/>
            <a:ext cx="342535" cy="267501"/>
          </a:xfrm>
        </p:spPr>
        <p:txBody>
          <a:bodyPr/>
          <a:lstStyle/>
          <a:p>
            <a:fld id="{523C812B-A187-0945-BAC5-7895DB419EB9}" type="slidenum">
              <a:rPr lang="en-US" smtClean="0">
                <a:solidFill>
                  <a:prstClr val="black">
                    <a:tint val="75000"/>
                  </a:prstClr>
                </a:solidFill>
              </a:rPr>
              <a:pPr/>
              <a:t>18</a:t>
            </a:fld>
            <a:endParaRPr lang="en-US" dirty="0">
              <a:solidFill>
                <a:prstClr val="black">
                  <a:tint val="75000"/>
                </a:prstClr>
              </a:solidFill>
            </a:endParaRPr>
          </a:p>
        </p:txBody>
      </p:sp>
      <p:sp>
        <p:nvSpPr>
          <p:cNvPr id="8" name="TextBox 7">
            <a:extLst>
              <a:ext uri="{FF2B5EF4-FFF2-40B4-BE49-F238E27FC236}">
                <a16:creationId xmlns:a16="http://schemas.microsoft.com/office/drawing/2014/main" id="{D7C94F4E-BC82-6F4C-9753-F5D42CBF2575}"/>
              </a:ext>
            </a:extLst>
          </p:cNvPr>
          <p:cNvSpPr txBox="1"/>
          <p:nvPr/>
        </p:nvSpPr>
        <p:spPr>
          <a:xfrm>
            <a:off x="3829904" y="3267456"/>
            <a:ext cx="5173212" cy="646331"/>
          </a:xfrm>
          <a:prstGeom prst="rect">
            <a:avLst/>
          </a:prstGeom>
          <a:solidFill>
            <a:schemeClr val="lt1"/>
          </a:solidFill>
        </p:spPr>
        <p:txBody>
          <a:bodyPr wrap="none" rtlCol="0">
            <a:spAutoFit/>
          </a:bodyPr>
          <a:lstStyle/>
          <a:p>
            <a:pPr algn="ctr"/>
            <a:r>
              <a:rPr lang="en-US" sz="1800" dirty="0"/>
              <a:t>A method that </a:t>
            </a:r>
            <a:r>
              <a:rPr lang="en-US" sz="1800" b="1" i="1" dirty="0"/>
              <a:t>matches</a:t>
            </a:r>
            <a:r>
              <a:rPr lang="en-US" sz="1800" dirty="0"/>
              <a:t> your application context,</a:t>
            </a:r>
          </a:p>
          <a:p>
            <a:pPr algn="ctr"/>
            <a:r>
              <a:rPr lang="en-US" sz="1800" dirty="0"/>
              <a:t>without the losing scope of possible alternatives.</a:t>
            </a:r>
            <a:endParaRPr lang="en-TW" sz="1800" dirty="0"/>
          </a:p>
        </p:txBody>
      </p:sp>
      <p:pic>
        <p:nvPicPr>
          <p:cNvPr id="42" name="Picture 41">
            <a:hlinkClick r:id="rId2"/>
            <a:extLst>
              <a:ext uri="{FF2B5EF4-FFF2-40B4-BE49-F238E27FC236}">
                <a16:creationId xmlns:a16="http://schemas.microsoft.com/office/drawing/2014/main" id="{7385522C-AFFD-E74F-9C7C-514AED0DF6B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63400" y="2881352"/>
            <a:ext cx="3160179" cy="1487143"/>
          </a:xfrm>
          <a:prstGeom prst="rect">
            <a:avLst/>
          </a:prstGeom>
        </p:spPr>
      </p:pic>
      <p:pic>
        <p:nvPicPr>
          <p:cNvPr id="44" name="Picture 43">
            <a:extLst>
              <a:ext uri="{FF2B5EF4-FFF2-40B4-BE49-F238E27FC236}">
                <a16:creationId xmlns:a16="http://schemas.microsoft.com/office/drawing/2014/main" id="{7BD22DE0-ACF9-C249-8266-91DD51AF19B7}"/>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461199" y="985537"/>
            <a:ext cx="1164579" cy="1839320"/>
          </a:xfrm>
          <a:prstGeom prst="rect">
            <a:avLst/>
          </a:prstGeom>
        </p:spPr>
      </p:pic>
      <p:sp>
        <p:nvSpPr>
          <p:cNvPr id="45" name="TextBox 44">
            <a:extLst>
              <a:ext uri="{FF2B5EF4-FFF2-40B4-BE49-F238E27FC236}">
                <a16:creationId xmlns:a16="http://schemas.microsoft.com/office/drawing/2014/main" id="{54D01B65-5BF8-6B4F-9594-E59B905E6B6A}"/>
              </a:ext>
            </a:extLst>
          </p:cNvPr>
          <p:cNvSpPr txBox="1"/>
          <p:nvPr/>
        </p:nvSpPr>
        <p:spPr>
          <a:xfrm>
            <a:off x="3918069" y="1533312"/>
            <a:ext cx="4996882" cy="707886"/>
          </a:xfrm>
          <a:prstGeom prst="rect">
            <a:avLst/>
          </a:prstGeom>
          <a:solidFill>
            <a:schemeClr val="lt1"/>
          </a:solidFill>
        </p:spPr>
        <p:txBody>
          <a:bodyPr wrap="none" rtlCol="0">
            <a:spAutoFit/>
          </a:bodyPr>
          <a:lstStyle/>
          <a:p>
            <a:pPr algn="ctr"/>
            <a:r>
              <a:rPr lang="en-US" sz="2000" dirty="0"/>
              <a:t>A natural equivalence that is</a:t>
            </a:r>
          </a:p>
          <a:p>
            <a:pPr algn="ctr"/>
            <a:r>
              <a:rPr lang="en-US" sz="2000" dirty="0"/>
              <a:t> </a:t>
            </a:r>
            <a:r>
              <a:rPr lang="en-US" sz="2000" b="1" i="1" dirty="0"/>
              <a:t>up-to-isomorphism to</a:t>
            </a:r>
            <a:r>
              <a:rPr lang="en-US" sz="2000" dirty="0"/>
              <a:t> relevant domains.</a:t>
            </a:r>
            <a:endParaRPr lang="en-TW" sz="2000" dirty="0"/>
          </a:p>
        </p:txBody>
      </p:sp>
    </p:spTree>
    <p:extLst>
      <p:ext uri="{BB962C8B-B14F-4D97-AF65-F5344CB8AC3E}">
        <p14:creationId xmlns:p14="http://schemas.microsoft.com/office/powerpoint/2010/main" val="13839383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dirty="0">
                <a:latin typeface="Weibei SC" panose="03000800000000000000" pitchFamily="66" charset="-128"/>
                <a:ea typeface="Weibei SC" panose="03000800000000000000" pitchFamily="66" charset="-128"/>
                <a:hlinkClick r:id="rId3"/>
              </a:rPr>
              <a:t>Accountants’ </a:t>
            </a:r>
            <a:r>
              <a:rPr lang="en-US" altLang="zh-CN" dirty="0">
                <a:latin typeface="Weibei SC" panose="03000800000000000000" pitchFamily="66" charset="-128"/>
                <a:ea typeface="Weibei SC" panose="03000800000000000000" pitchFamily="66" charset="-128"/>
              </a:rPr>
              <a:t>Ouroboros</a:t>
            </a:r>
            <a:endParaRPr lang="en-US" dirty="0">
              <a:latin typeface="Weibei SC" panose="03000800000000000000" pitchFamily="66" charset="-128"/>
              <a:ea typeface="Weibei SC" panose="03000800000000000000" pitchFamily="66" charset="-128"/>
            </a:endParaRPr>
          </a:p>
        </p:txBody>
      </p:sp>
      <p:pic>
        <p:nvPicPr>
          <p:cNvPr id="5" name="Picture 4">
            <a:hlinkClick r:id="rId3"/>
            <a:extLst>
              <a:ext uri="{FF2B5EF4-FFF2-40B4-BE49-F238E27FC236}">
                <a16:creationId xmlns:a16="http://schemas.microsoft.com/office/drawing/2014/main" id="{CF472A6E-ECF9-3140-B30C-B0F599B8D2E0}"/>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335584" y="963823"/>
            <a:ext cx="6472833" cy="4179677"/>
          </a:xfrm>
          <a:prstGeom prst="rect">
            <a:avLst/>
          </a:prstGeom>
        </p:spPr>
      </p:pic>
      <p:pic>
        <p:nvPicPr>
          <p:cNvPr id="7" name="Picture 6">
            <a:hlinkClick r:id="rId3"/>
            <a:extLst>
              <a:ext uri="{FF2B5EF4-FFF2-40B4-BE49-F238E27FC236}">
                <a16:creationId xmlns:a16="http://schemas.microsoft.com/office/drawing/2014/main" id="{F688F96A-0724-EF42-BF2A-30D48A90E605}"/>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808417" y="875875"/>
            <a:ext cx="1048716" cy="1485476"/>
          </a:xfrm>
          <a:prstGeom prst="rect">
            <a:avLst/>
          </a:prstGeom>
        </p:spPr>
      </p:pic>
      <p:sp>
        <p:nvSpPr>
          <p:cNvPr id="9" name="TextBox 8">
            <a:extLst>
              <a:ext uri="{FF2B5EF4-FFF2-40B4-BE49-F238E27FC236}">
                <a16:creationId xmlns:a16="http://schemas.microsoft.com/office/drawing/2014/main" id="{FD7BF432-A71F-524D-A6DA-7B78CEAE76FA}"/>
              </a:ext>
            </a:extLst>
          </p:cNvPr>
          <p:cNvSpPr txBox="1"/>
          <p:nvPr/>
        </p:nvSpPr>
        <p:spPr>
          <a:xfrm>
            <a:off x="7624888" y="2571750"/>
            <a:ext cx="1415773" cy="900246"/>
          </a:xfrm>
          <a:prstGeom prst="rect">
            <a:avLst/>
          </a:prstGeom>
          <a:noFill/>
        </p:spPr>
        <p:txBody>
          <a:bodyPr wrap="none" rtlCol="0">
            <a:spAutoFit/>
          </a:bodyPr>
          <a:lstStyle/>
          <a:p>
            <a:pPr algn="ctr"/>
            <a:r>
              <a:rPr lang="en-CN" sz="1050" dirty="0"/>
              <a:t>The International</a:t>
            </a:r>
          </a:p>
          <a:p>
            <a:pPr algn="ctr"/>
            <a:r>
              <a:rPr lang="en-CN" sz="1050" dirty="0"/>
              <a:t>Integrated Reporting</a:t>
            </a:r>
          </a:p>
          <a:p>
            <a:pPr algn="ctr"/>
            <a:r>
              <a:rPr lang="en-CN" sz="1050" dirty="0"/>
              <a:t>Framework</a:t>
            </a:r>
          </a:p>
          <a:p>
            <a:pPr algn="ctr"/>
            <a:endParaRPr lang="en-CN" sz="1050" dirty="0"/>
          </a:p>
          <a:p>
            <a:pPr algn="ctr"/>
            <a:r>
              <a:rPr lang="en-CN" sz="1050" dirty="0"/>
              <a:t>Dec. 2013</a:t>
            </a:r>
          </a:p>
        </p:txBody>
      </p:sp>
    </p:spTree>
    <p:extLst>
      <p:ext uri="{BB962C8B-B14F-4D97-AF65-F5344CB8AC3E}">
        <p14:creationId xmlns:p14="http://schemas.microsoft.com/office/powerpoint/2010/main" val="12747240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218" name="Rectangle 2">
            <a:extLst>
              <a:ext uri="{FF2B5EF4-FFF2-40B4-BE49-F238E27FC236}">
                <a16:creationId xmlns:a16="http://schemas.microsoft.com/office/drawing/2014/main" id="{10B316CC-A6ED-5445-9BFE-58082C964827}"/>
              </a:ext>
            </a:extLst>
          </p:cNvPr>
          <p:cNvSpPr>
            <a:spLocks noGrp="1" noChangeArrowheads="1"/>
          </p:cNvSpPr>
          <p:nvPr>
            <p:ph type="title"/>
          </p:nvPr>
        </p:nvSpPr>
        <p:spPr/>
        <p:txBody>
          <a:bodyPr/>
          <a:lstStyle/>
          <a:p>
            <a:pPr algn="ctr"/>
            <a:r>
              <a:rPr lang="en-US" altLang="en-CN" dirty="0"/>
              <a:t>All computable content can be organized into a single Tapestry</a:t>
            </a:r>
          </a:p>
        </p:txBody>
      </p:sp>
      <p:pic>
        <p:nvPicPr>
          <p:cNvPr id="4" name="Picture 3">
            <a:hlinkClick r:id="rId3"/>
            <a:extLst>
              <a:ext uri="{FF2B5EF4-FFF2-40B4-BE49-F238E27FC236}">
                <a16:creationId xmlns:a16="http://schemas.microsoft.com/office/drawing/2014/main" id="{DEEF4D8A-BA81-4941-B382-4621E96C57FF}"/>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358403" y="1411571"/>
            <a:ext cx="3237473" cy="3385565"/>
          </a:xfrm>
          <a:prstGeom prst="rect">
            <a:avLst/>
          </a:prstGeom>
        </p:spPr>
      </p:pic>
      <p:pic>
        <p:nvPicPr>
          <p:cNvPr id="7" name="Picture 3" descr="Bouquet">
            <a:extLst>
              <a:ext uri="{FF2B5EF4-FFF2-40B4-BE49-F238E27FC236}">
                <a16:creationId xmlns:a16="http://schemas.microsoft.com/office/drawing/2014/main" id="{E1F848EF-307F-A249-807B-30BDF3B4A459}"/>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995162" y="1034074"/>
            <a:ext cx="2114550" cy="1943100"/>
          </a:xfrm>
          <a:prstGeom prst="rect">
            <a:avLst/>
          </a:prstGeom>
          <a:noFill/>
          <a:ln>
            <a:noFill/>
          </a:ln>
          <a:effectLst/>
          <a:extLst>
            <a:ext uri="{909E8E84-426E-40DD-AFC4-6F175D3DCCD1}">
              <a14:hiddenFill xmlns:a14="http://schemas.microsoft.com/office/drawing/2010/main">
                <a:blipFill dpi="0" rotWithShape="0">
                  <a:blip r:embed="rId6"/>
                  <a:srcRect l="19531" t="26881" r="51563" b="36560"/>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4" descr="Bouquet">
            <a:extLst>
              <a:ext uri="{FF2B5EF4-FFF2-40B4-BE49-F238E27FC236}">
                <a16:creationId xmlns:a16="http://schemas.microsoft.com/office/drawing/2014/main" id="{144332EF-CBCA-3D47-B472-19A2744816F0}"/>
              </a:ext>
            </a:extLst>
          </p:cNvPr>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1052312" y="2920024"/>
            <a:ext cx="2114550" cy="1943100"/>
          </a:xfrm>
          <a:prstGeom prst="rect">
            <a:avLst/>
          </a:prstGeom>
          <a:noFill/>
          <a:ln>
            <a:noFill/>
          </a:ln>
          <a:effectLst/>
          <a:extLst>
            <a:ext uri="{909E8E84-426E-40DD-AFC4-6F175D3DCCD1}">
              <a14:hiddenFill xmlns:a14="http://schemas.microsoft.com/office/drawing/2010/main">
                <a:blipFill dpi="0" rotWithShape="0">
                  <a:blip r:embed="rId6"/>
                  <a:srcRect l="52344" t="26881" r="18750" b="36560"/>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a:extLst>
              <a:ext uri="{FF2B5EF4-FFF2-40B4-BE49-F238E27FC236}">
                <a16:creationId xmlns:a16="http://schemas.microsoft.com/office/drawing/2014/main" id="{373772FE-40EC-5549-B45A-5A996009AA0C}"/>
              </a:ext>
            </a:extLst>
          </p:cNvPr>
          <p:cNvSpPr txBox="1"/>
          <p:nvPr/>
        </p:nvSpPr>
        <p:spPr>
          <a:xfrm>
            <a:off x="630673" y="2723258"/>
            <a:ext cx="3070071" cy="253916"/>
          </a:xfrm>
          <a:prstGeom prst="rect">
            <a:avLst/>
          </a:prstGeom>
          <a:noFill/>
        </p:spPr>
        <p:txBody>
          <a:bodyPr wrap="none" rtlCol="0">
            <a:spAutoFit/>
          </a:bodyPr>
          <a:lstStyle/>
          <a:p>
            <a:r>
              <a:rPr lang="en-TW" sz="1050" dirty="0"/>
              <a:t>Memory management in Jack Operating System</a:t>
            </a:r>
          </a:p>
        </p:txBody>
      </p:sp>
    </p:spTree>
    <p:extLst>
      <p:ext uri="{BB962C8B-B14F-4D97-AF65-F5344CB8AC3E}">
        <p14:creationId xmlns:p14="http://schemas.microsoft.com/office/powerpoint/2010/main" val="2627942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a:xfrm>
            <a:off x="311700" y="196624"/>
            <a:ext cx="8520600" cy="572700"/>
          </a:xfrm>
        </p:spPr>
        <p:txBody>
          <a:bodyPr/>
          <a:lstStyle/>
          <a:p>
            <a:pPr algn="ctr"/>
            <a:r>
              <a:rPr lang="en-US" dirty="0"/>
              <a:t>A Quick Review of Universal Objects </a:t>
            </a:r>
            <a:br>
              <a:rPr lang="en-US" dirty="0"/>
            </a:br>
            <a:r>
              <a:rPr lang="en-US" dirty="0"/>
              <a:t>in Category Theory</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20</a:t>
            </a:fld>
            <a:endParaRPr kumimoji="0" lang="en" sz="1000" b="0" i="0" u="none" strike="noStrike" kern="0" cap="none" spc="0" normalizeH="0" baseline="0" noProof="0" dirty="0">
              <a:ln>
                <a:noFill/>
              </a:ln>
              <a:solidFill>
                <a:srgbClr val="595959"/>
              </a:solidFill>
              <a:effectLst/>
              <a:uLnTx/>
              <a:uFillTx/>
              <a:latin typeface="Arial"/>
              <a:cs typeface="Arial"/>
              <a:sym typeface="Arial"/>
            </a:endParaRPr>
          </a:p>
        </p:txBody>
      </p:sp>
      <p:pic>
        <p:nvPicPr>
          <p:cNvPr id="3" name="Picture 2">
            <a:hlinkClick r:id="rId2"/>
            <a:extLst>
              <a:ext uri="{FF2B5EF4-FFF2-40B4-BE49-F238E27FC236}">
                <a16:creationId xmlns:a16="http://schemas.microsoft.com/office/drawing/2014/main" id="{E213E1F7-198F-2943-8FD5-925B99AC168C}"/>
              </a:ext>
            </a:extLst>
          </p:cNvPr>
          <p:cNvPicPr>
            <a:picLocks noChangeAspect="1"/>
          </p:cNvPicPr>
          <p:nvPr/>
        </p:nvPicPr>
        <p:blipFill>
          <a:blip r:embed="rId3"/>
          <a:stretch>
            <a:fillRect/>
          </a:stretch>
        </p:blipFill>
        <p:spPr>
          <a:xfrm>
            <a:off x="2118843" y="1220046"/>
            <a:ext cx="4906313" cy="3529853"/>
          </a:xfrm>
          <a:prstGeom prst="rect">
            <a:avLst/>
          </a:prstGeom>
        </p:spPr>
      </p:pic>
      <p:sp>
        <p:nvSpPr>
          <p:cNvPr id="7" name="TextBox 6">
            <a:extLst>
              <a:ext uri="{FF2B5EF4-FFF2-40B4-BE49-F238E27FC236}">
                <a16:creationId xmlns:a16="http://schemas.microsoft.com/office/drawing/2014/main" id="{E04102AB-AE6E-7846-9B68-9B171A59DCF1}"/>
              </a:ext>
            </a:extLst>
          </p:cNvPr>
          <p:cNvSpPr txBox="1"/>
          <p:nvPr/>
        </p:nvSpPr>
        <p:spPr>
          <a:xfrm>
            <a:off x="2973644" y="4749899"/>
            <a:ext cx="3196709" cy="307777"/>
          </a:xfrm>
          <a:prstGeom prst="rect">
            <a:avLst/>
          </a:prstGeom>
          <a:noFill/>
        </p:spPr>
        <p:txBody>
          <a:bodyPr wrap="none" rtlCol="0">
            <a:spAutoFit/>
          </a:bodyPr>
          <a:lstStyle/>
          <a:p>
            <a:pPr algn="ctr"/>
            <a:r>
              <a:rPr lang="en-US" dirty="0">
                <a:hlinkClick r:id="rId2"/>
              </a:rPr>
              <a:t>https://</a:t>
            </a:r>
            <a:r>
              <a:rPr lang="en-US" dirty="0" err="1">
                <a:hlinkClick r:id="rId2"/>
              </a:rPr>
              <a:t>youtu.be</a:t>
            </a:r>
            <a:r>
              <a:rPr lang="en-US" dirty="0">
                <a:hlinkClick r:id="rId2"/>
              </a:rPr>
              <a:t>/iJ7V1KXJpsE?t=1116</a:t>
            </a:r>
            <a:endParaRPr lang="en-TW" dirty="0"/>
          </a:p>
        </p:txBody>
      </p:sp>
    </p:spTree>
    <p:extLst>
      <p:ext uri="{BB962C8B-B14F-4D97-AF65-F5344CB8AC3E}">
        <p14:creationId xmlns:p14="http://schemas.microsoft.com/office/powerpoint/2010/main" val="36063689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b="1" i="1" dirty="0"/>
              <a:t>The Three Stages of </a:t>
            </a:r>
            <a:r>
              <a:rPr lang="en-US" b="1" i="1" dirty="0">
                <a:solidFill>
                  <a:srgbClr val="FF0000"/>
                </a:solidFill>
              </a:rPr>
              <a:t>the</a:t>
            </a:r>
            <a:r>
              <a:rPr lang="en-US" b="1" i="1" dirty="0"/>
              <a:t> Cognitive Ladder</a:t>
            </a:r>
            <a:endParaRPr lang="en-US" dirty="0"/>
          </a:p>
        </p:txBody>
      </p:sp>
      <p:sp>
        <p:nvSpPr>
          <p:cNvPr id="3" name="Text Placeholder 2">
            <a:extLst>
              <a:ext uri="{FF2B5EF4-FFF2-40B4-BE49-F238E27FC236}">
                <a16:creationId xmlns:a16="http://schemas.microsoft.com/office/drawing/2014/main" id="{3B809A32-45CB-F149-A5F1-EFB01EFC5F19}"/>
              </a:ext>
            </a:extLst>
          </p:cNvPr>
          <p:cNvSpPr>
            <a:spLocks noGrp="1"/>
          </p:cNvSpPr>
          <p:nvPr>
            <p:ph type="body" idx="1"/>
          </p:nvPr>
        </p:nvSpPr>
        <p:spPr>
          <a:xfrm>
            <a:off x="311700" y="1152475"/>
            <a:ext cx="8090895" cy="3416400"/>
          </a:xfrm>
        </p:spPr>
        <p:txBody>
          <a:bodyPr/>
          <a:lstStyle/>
          <a:p>
            <a:r>
              <a:rPr lang="en-US" b="1" dirty="0"/>
              <a:t>Why/Counterfactuals</a:t>
            </a:r>
            <a:r>
              <a:rPr lang="en-US" dirty="0"/>
              <a:t> </a:t>
            </a:r>
          </a:p>
          <a:p>
            <a:pPr lvl="1"/>
            <a:r>
              <a:rPr lang="en-US" dirty="0"/>
              <a:t>Learning comes from </a:t>
            </a:r>
            <a:r>
              <a:rPr lang="en-US" b="1" i="1" dirty="0">
                <a:solidFill>
                  <a:srgbClr val="FF0000"/>
                </a:solidFill>
              </a:rPr>
              <a:t>What if </a:t>
            </a:r>
            <a:r>
              <a:rPr lang="en-US" dirty="0"/>
              <a:t>assumptions…</a:t>
            </a:r>
          </a:p>
          <a:p>
            <a:pPr marL="114300" indent="0">
              <a:buNone/>
            </a:pPr>
            <a:endParaRPr lang="en-US" dirty="0"/>
          </a:p>
          <a:p>
            <a:r>
              <a:rPr lang="en-US" b="1" dirty="0"/>
              <a:t>How/Intervention</a:t>
            </a:r>
            <a:r>
              <a:rPr lang="en-US" dirty="0"/>
              <a:t> </a:t>
            </a:r>
          </a:p>
          <a:p>
            <a:pPr lvl="1"/>
            <a:r>
              <a:rPr lang="en-US" dirty="0"/>
              <a:t>perform </a:t>
            </a:r>
            <a:r>
              <a:rPr lang="en-US" b="1" i="1" dirty="0"/>
              <a:t>action</a:t>
            </a:r>
            <a:r>
              <a:rPr lang="en-US" dirty="0"/>
              <a:t> under “Free” will</a:t>
            </a:r>
          </a:p>
          <a:p>
            <a:endParaRPr lang="en-US" dirty="0"/>
          </a:p>
          <a:p>
            <a:r>
              <a:rPr lang="en-US" b="1" dirty="0"/>
              <a:t>What/Association</a:t>
            </a:r>
            <a:r>
              <a:rPr lang="en-US" dirty="0"/>
              <a:t> </a:t>
            </a:r>
          </a:p>
          <a:p>
            <a:pPr lvl="1"/>
            <a:r>
              <a:rPr lang="en-US" dirty="0"/>
              <a:t>the common observables</a:t>
            </a:r>
          </a:p>
          <a:p>
            <a:pPr marL="114300" indent="0">
              <a:buNone/>
            </a:pPr>
            <a:endParaRPr lang="en-US" dirty="0"/>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21</a:t>
            </a:fld>
            <a:endParaRPr kumimoji="0" lang="en" sz="1000" b="0" i="0" u="none" strike="noStrike" kern="0" cap="none" spc="0" normalizeH="0" baseline="0" noProof="0" dirty="0">
              <a:ln>
                <a:noFill/>
              </a:ln>
              <a:solidFill>
                <a:srgbClr val="595959"/>
              </a:solidFill>
              <a:effectLst/>
              <a:uLnTx/>
              <a:uFillTx/>
              <a:latin typeface="Arial"/>
              <a:cs typeface="Arial"/>
              <a:sym typeface="Arial"/>
            </a:endParaRPr>
          </a:p>
        </p:txBody>
      </p:sp>
      <p:pic>
        <p:nvPicPr>
          <p:cNvPr id="5" name="Picture 4">
            <a:extLst>
              <a:ext uri="{FF2B5EF4-FFF2-40B4-BE49-F238E27FC236}">
                <a16:creationId xmlns:a16="http://schemas.microsoft.com/office/drawing/2014/main" id="{F5FA71F1-6B3A-C74A-81AE-B6B836BE255A}"/>
              </a:ext>
            </a:extLst>
          </p:cNvPr>
          <p:cNvPicPr>
            <a:picLocks noChangeAspect="1"/>
          </p:cNvPicPr>
          <p:nvPr/>
        </p:nvPicPr>
        <p:blipFill>
          <a:blip r:embed="rId2"/>
          <a:stretch>
            <a:fillRect/>
          </a:stretch>
        </p:blipFill>
        <p:spPr>
          <a:xfrm>
            <a:off x="4271942" y="2269216"/>
            <a:ext cx="1697515" cy="2635893"/>
          </a:xfrm>
          <a:prstGeom prst="rect">
            <a:avLst/>
          </a:prstGeom>
          <a:ln w="25400">
            <a:solidFill>
              <a:schemeClr val="tx1"/>
            </a:solidFill>
          </a:ln>
          <a:effectLst>
            <a:softEdge rad="38100"/>
          </a:effectLst>
        </p:spPr>
      </p:pic>
      <p:pic>
        <p:nvPicPr>
          <p:cNvPr id="6" name="Picture 5">
            <a:extLst>
              <a:ext uri="{FF2B5EF4-FFF2-40B4-BE49-F238E27FC236}">
                <a16:creationId xmlns:a16="http://schemas.microsoft.com/office/drawing/2014/main" id="{65A51614-5CE1-804F-B5DF-E1706339463B}"/>
              </a:ext>
            </a:extLst>
          </p:cNvPr>
          <p:cNvPicPr>
            <a:picLocks noChangeAspect="1"/>
          </p:cNvPicPr>
          <p:nvPr/>
        </p:nvPicPr>
        <p:blipFill>
          <a:blip r:embed="rId3"/>
          <a:stretch>
            <a:fillRect/>
          </a:stretch>
        </p:blipFill>
        <p:spPr>
          <a:xfrm>
            <a:off x="6321758" y="2269215"/>
            <a:ext cx="1967704" cy="2635893"/>
          </a:xfrm>
          <a:prstGeom prst="rect">
            <a:avLst/>
          </a:prstGeom>
        </p:spPr>
      </p:pic>
    </p:spTree>
    <p:extLst>
      <p:ext uri="{BB962C8B-B14F-4D97-AF65-F5344CB8AC3E}">
        <p14:creationId xmlns:p14="http://schemas.microsoft.com/office/powerpoint/2010/main" val="35863834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b="1" i="1" dirty="0"/>
              <a:t>How big </a:t>
            </a:r>
            <a:r>
              <a:rPr lang="en-US" dirty="0"/>
              <a:t>is the size of What If possibilities?</a:t>
            </a:r>
          </a:p>
        </p:txBody>
      </p:sp>
      <p:sp>
        <p:nvSpPr>
          <p:cNvPr id="3" name="Text Placeholder 2">
            <a:extLst>
              <a:ext uri="{FF2B5EF4-FFF2-40B4-BE49-F238E27FC236}">
                <a16:creationId xmlns:a16="http://schemas.microsoft.com/office/drawing/2014/main" id="{3B809A32-45CB-F149-A5F1-EFB01EFC5F19}"/>
              </a:ext>
            </a:extLst>
          </p:cNvPr>
          <p:cNvSpPr>
            <a:spLocks noGrp="1"/>
          </p:cNvSpPr>
          <p:nvPr>
            <p:ph type="body" idx="1"/>
          </p:nvPr>
        </p:nvSpPr>
        <p:spPr>
          <a:xfrm>
            <a:off x="311700" y="1152475"/>
            <a:ext cx="8090895" cy="3416400"/>
          </a:xfrm>
        </p:spPr>
        <p:txBody>
          <a:bodyPr/>
          <a:lstStyle/>
          <a:p>
            <a:r>
              <a:rPr lang="en-US" b="1" dirty="0"/>
              <a:t>How/Intervention</a:t>
            </a:r>
            <a:r>
              <a:rPr lang="en-US" dirty="0"/>
              <a:t> (a methodical way to intervene complexity)</a:t>
            </a:r>
          </a:p>
          <a:p>
            <a:pPr lvl="1"/>
            <a:r>
              <a:rPr lang="en-US" dirty="0"/>
              <a:t>Most of the operational what-if possibility spaces are rather small, so that people can deal with them with their “natural” talents…</a:t>
            </a:r>
          </a:p>
          <a:p>
            <a:pPr lvl="1"/>
            <a:r>
              <a:rPr lang="en-US" b="1" i="1" dirty="0">
                <a:solidFill>
                  <a:srgbClr val="FF0000"/>
                </a:solidFill>
              </a:rPr>
              <a:t>Big Data </a:t>
            </a:r>
            <a:r>
              <a:rPr lang="en-US" dirty="0"/>
              <a:t>(Software Industry) and AI brings complexity to an operational level, small code changes could result in major consequences in software controlled systems, which is almost everything we deal with on daily basis …</a:t>
            </a:r>
          </a:p>
          <a:p>
            <a:pPr lvl="1"/>
            <a:r>
              <a:rPr lang="en-US" dirty="0"/>
              <a:t>How to keep Abstraction separated from Concretization?</a:t>
            </a:r>
          </a:p>
          <a:p>
            <a:pPr lvl="2"/>
            <a:r>
              <a:rPr lang="en-US" dirty="0"/>
              <a:t>The Cognitive Discipline wrapped around in: </a:t>
            </a:r>
            <a:r>
              <a:rPr lang="en-US" b="1" i="1" dirty="0">
                <a:solidFill>
                  <a:schemeClr val="tx1"/>
                </a:solidFill>
              </a:rPr>
              <a:t>Namespace Management </a:t>
            </a:r>
            <a:r>
              <a:rPr lang="en-US" dirty="0"/>
              <a:t>(</a:t>
            </a:r>
            <a:r>
              <a:rPr lang="en-US" dirty="0" err="1"/>
              <a:t>NsM</a:t>
            </a:r>
            <a:r>
              <a:rPr lang="en-US" dirty="0"/>
              <a:t>).</a:t>
            </a:r>
          </a:p>
          <a:p>
            <a:pPr lvl="2"/>
            <a:r>
              <a:rPr lang="en-US" dirty="0"/>
              <a:t>What if complexity becomes overwhelming? </a:t>
            </a:r>
            <a:r>
              <a:rPr lang="en-US" b="1" i="1" dirty="0">
                <a:solidFill>
                  <a:srgbClr val="FF0000"/>
                </a:solidFill>
              </a:rPr>
              <a:t>Recursively apply </a:t>
            </a:r>
            <a:r>
              <a:rPr lang="en-US" b="1" i="1" dirty="0" err="1">
                <a:solidFill>
                  <a:srgbClr val="FF0000"/>
                </a:solidFill>
              </a:rPr>
              <a:t>NsM</a:t>
            </a:r>
            <a:r>
              <a:rPr lang="en-US" dirty="0"/>
              <a:t>!</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22</a:t>
            </a:fld>
            <a:endParaRPr kumimoji="0" lang="en" sz="1000" b="0" i="0" u="none" strike="noStrike" kern="0" cap="none" spc="0" normalizeH="0" baseline="0" noProof="0" dirty="0">
              <a:ln>
                <a:noFill/>
              </a:ln>
              <a:solidFill>
                <a:srgbClr val="595959"/>
              </a:solidFill>
              <a:effectLst/>
              <a:uLnTx/>
              <a:uFillTx/>
              <a:latin typeface="Arial"/>
              <a:cs typeface="Arial"/>
              <a:sym typeface="Arial"/>
            </a:endParaRPr>
          </a:p>
        </p:txBody>
      </p:sp>
    </p:spTree>
    <p:extLst>
      <p:ext uri="{BB962C8B-B14F-4D97-AF65-F5344CB8AC3E}">
        <p14:creationId xmlns:p14="http://schemas.microsoft.com/office/powerpoint/2010/main" val="21167040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b="1" i="1" dirty="0"/>
              <a:t>What foundation </a:t>
            </a:r>
            <a:r>
              <a:rPr lang="en-US" dirty="0"/>
              <a:t>is universally trust-worthy?</a:t>
            </a:r>
          </a:p>
        </p:txBody>
      </p:sp>
      <p:sp>
        <p:nvSpPr>
          <p:cNvPr id="3" name="Text Placeholder 2">
            <a:extLst>
              <a:ext uri="{FF2B5EF4-FFF2-40B4-BE49-F238E27FC236}">
                <a16:creationId xmlns:a16="http://schemas.microsoft.com/office/drawing/2014/main" id="{3B809A32-45CB-F149-A5F1-EFB01EFC5F19}"/>
              </a:ext>
            </a:extLst>
          </p:cNvPr>
          <p:cNvSpPr>
            <a:spLocks noGrp="1"/>
          </p:cNvSpPr>
          <p:nvPr>
            <p:ph type="body" idx="1"/>
          </p:nvPr>
        </p:nvSpPr>
        <p:spPr>
          <a:xfrm>
            <a:off x="311700" y="1152475"/>
            <a:ext cx="8090895" cy="3416400"/>
          </a:xfrm>
        </p:spPr>
        <p:txBody>
          <a:bodyPr/>
          <a:lstStyle/>
          <a:p>
            <a:r>
              <a:rPr lang="en-US" b="1" dirty="0"/>
              <a:t>What/Association</a:t>
            </a:r>
            <a:r>
              <a:rPr lang="en-US" dirty="0"/>
              <a:t> (a unitary foundation)</a:t>
            </a:r>
          </a:p>
          <a:p>
            <a:pPr lvl="1"/>
            <a:r>
              <a:rPr lang="en-US" dirty="0"/>
              <a:t>Is there a generic data type/algebraic structure that is applicable to all?</a:t>
            </a:r>
          </a:p>
          <a:p>
            <a:pPr lvl="1"/>
            <a:r>
              <a:rPr lang="en-US" b="1" i="1" dirty="0" err="1">
                <a:solidFill>
                  <a:srgbClr val="FF0000"/>
                </a:solidFill>
              </a:rPr>
              <a:t>Poset</a:t>
            </a:r>
            <a:r>
              <a:rPr lang="en-US" b="1" i="1" dirty="0">
                <a:solidFill>
                  <a:srgbClr val="FF0000"/>
                </a:solidFill>
              </a:rPr>
              <a:t>/Lattice/Monad </a:t>
            </a:r>
            <a:r>
              <a:rPr lang="en-US" dirty="0"/>
              <a:t>(the foundational abstract data type) has concrete specification, and can be stored, and manipulated using scalable computing devices …</a:t>
            </a:r>
          </a:p>
          <a:p>
            <a:pPr lvl="1"/>
            <a:r>
              <a:rPr lang="en-US" dirty="0"/>
              <a:t>The ”Associations” in Partially Ordered Set: Adjacent Possibilities (Stuart Kauffman)</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23</a:t>
            </a:fld>
            <a:endParaRPr kumimoji="0" lang="en" sz="1000" b="0" i="0" u="none" strike="noStrike" kern="0" cap="none" spc="0" normalizeH="0" baseline="0" noProof="0" dirty="0">
              <a:ln>
                <a:noFill/>
              </a:ln>
              <a:solidFill>
                <a:srgbClr val="595959"/>
              </a:solidFill>
              <a:effectLst/>
              <a:uLnTx/>
              <a:uFillTx/>
              <a:latin typeface="Arial"/>
              <a:cs typeface="Arial"/>
              <a:sym typeface="Arial"/>
            </a:endParaRPr>
          </a:p>
        </p:txBody>
      </p:sp>
      <p:pic>
        <p:nvPicPr>
          <p:cNvPr id="5" name="Picture 4">
            <a:hlinkClick r:id="rId2"/>
            <a:extLst>
              <a:ext uri="{FF2B5EF4-FFF2-40B4-BE49-F238E27FC236}">
                <a16:creationId xmlns:a16="http://schemas.microsoft.com/office/drawing/2014/main" id="{5819C519-D5A7-8247-B724-3380433B9F53}"/>
              </a:ext>
            </a:extLst>
          </p:cNvPr>
          <p:cNvPicPr>
            <a:picLocks noChangeAspect="1"/>
          </p:cNvPicPr>
          <p:nvPr/>
        </p:nvPicPr>
        <p:blipFill>
          <a:blip r:embed="rId3"/>
          <a:stretch>
            <a:fillRect/>
          </a:stretch>
        </p:blipFill>
        <p:spPr>
          <a:xfrm>
            <a:off x="5992316" y="3323632"/>
            <a:ext cx="1655012" cy="1173554"/>
          </a:xfrm>
          <a:prstGeom prst="rect">
            <a:avLst/>
          </a:prstGeom>
        </p:spPr>
      </p:pic>
      <p:sp>
        <p:nvSpPr>
          <p:cNvPr id="6" name="TextBox 5">
            <a:extLst>
              <a:ext uri="{FF2B5EF4-FFF2-40B4-BE49-F238E27FC236}">
                <a16:creationId xmlns:a16="http://schemas.microsoft.com/office/drawing/2014/main" id="{754AF113-F64E-5F42-82AE-38BB85A41F4A}"/>
              </a:ext>
            </a:extLst>
          </p:cNvPr>
          <p:cNvSpPr txBox="1"/>
          <p:nvPr/>
        </p:nvSpPr>
        <p:spPr>
          <a:xfrm>
            <a:off x="5694744" y="4698475"/>
            <a:ext cx="2404826" cy="307777"/>
          </a:xfrm>
          <a:prstGeom prst="rect">
            <a:avLst/>
          </a:prstGeom>
          <a:noFill/>
        </p:spPr>
        <p:txBody>
          <a:bodyPr wrap="none" rtlCol="0">
            <a:spAutoFit/>
          </a:bodyPr>
          <a:lstStyle/>
          <a:p>
            <a:r>
              <a:rPr lang="en-TW" dirty="0"/>
              <a:t>Wikipedia: </a:t>
            </a:r>
            <a:r>
              <a:rPr lang="en-TW" dirty="0">
                <a:hlinkClick r:id="rId2"/>
              </a:rPr>
              <a:t>Veil of Ignorance</a:t>
            </a:r>
            <a:endParaRPr lang="en-TW" dirty="0"/>
          </a:p>
        </p:txBody>
      </p:sp>
      <p:pic>
        <p:nvPicPr>
          <p:cNvPr id="7" name="Picture 6">
            <a:extLst>
              <a:ext uri="{FF2B5EF4-FFF2-40B4-BE49-F238E27FC236}">
                <a16:creationId xmlns:a16="http://schemas.microsoft.com/office/drawing/2014/main" id="{98B82699-F9DC-A44E-B590-9B8448C3A35E}"/>
              </a:ext>
            </a:extLst>
          </p:cNvPr>
          <p:cNvPicPr>
            <a:picLocks noChangeAspect="1"/>
          </p:cNvPicPr>
          <p:nvPr/>
        </p:nvPicPr>
        <p:blipFill>
          <a:blip r:embed="rId4"/>
          <a:stretch>
            <a:fillRect/>
          </a:stretch>
        </p:blipFill>
        <p:spPr>
          <a:xfrm>
            <a:off x="2052014" y="3393227"/>
            <a:ext cx="3642730" cy="1466790"/>
          </a:xfrm>
          <a:prstGeom prst="rect">
            <a:avLst/>
          </a:prstGeom>
        </p:spPr>
      </p:pic>
      <p:pic>
        <p:nvPicPr>
          <p:cNvPr id="8" name="Picture 7">
            <a:hlinkClick r:id="rId5"/>
            <a:extLst>
              <a:ext uri="{FF2B5EF4-FFF2-40B4-BE49-F238E27FC236}">
                <a16:creationId xmlns:a16="http://schemas.microsoft.com/office/drawing/2014/main" id="{D1EE0AD0-9BA1-404B-80D4-2C2A5965DB88}"/>
              </a:ext>
            </a:extLst>
          </p:cNvPr>
          <p:cNvPicPr>
            <a:picLocks noChangeAspect="1"/>
          </p:cNvPicPr>
          <p:nvPr/>
        </p:nvPicPr>
        <p:blipFill>
          <a:blip r:embed="rId6"/>
          <a:stretch>
            <a:fillRect/>
          </a:stretch>
        </p:blipFill>
        <p:spPr>
          <a:xfrm>
            <a:off x="591801" y="3323631"/>
            <a:ext cx="1094411" cy="1536385"/>
          </a:xfrm>
          <a:prstGeom prst="rect">
            <a:avLst/>
          </a:prstGeom>
        </p:spPr>
      </p:pic>
    </p:spTree>
    <p:extLst>
      <p:ext uri="{BB962C8B-B14F-4D97-AF65-F5344CB8AC3E}">
        <p14:creationId xmlns:p14="http://schemas.microsoft.com/office/powerpoint/2010/main" val="10897781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a:xfrm>
            <a:off x="311700" y="689682"/>
            <a:ext cx="8520600" cy="572700"/>
          </a:xfrm>
        </p:spPr>
        <p:txBody>
          <a:bodyPr/>
          <a:lstStyle/>
          <a:p>
            <a:pPr algn="ctr"/>
            <a:r>
              <a:rPr lang="en-US" dirty="0"/>
              <a:t>A Unifying</a:t>
            </a:r>
            <a:r>
              <a:rPr lang="en-US" dirty="0">
                <a:solidFill>
                  <a:schemeClr val="tx1"/>
                </a:solidFill>
              </a:rPr>
              <a:t> </a:t>
            </a:r>
            <a:r>
              <a:rPr lang="en-US" dirty="0"/>
              <a:t>Formula by Stuart Kauffman</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24</a:t>
            </a:fld>
            <a:endParaRPr kumimoji="0" lang="en" sz="1000" b="0" i="0" u="none" strike="noStrike" kern="0" cap="none" spc="0" normalizeH="0" baseline="0" noProof="0" dirty="0">
              <a:ln>
                <a:noFill/>
              </a:ln>
              <a:solidFill>
                <a:srgbClr val="595959"/>
              </a:solidFill>
              <a:effectLst/>
              <a:uLnTx/>
              <a:uFillTx/>
              <a:latin typeface="Arial"/>
              <a:cs typeface="Arial"/>
              <a:sym typeface="Arial"/>
            </a:endParaRPr>
          </a:p>
        </p:txBody>
      </p:sp>
      <p:sp>
        <p:nvSpPr>
          <p:cNvPr id="11" name="Title 1">
            <a:extLst>
              <a:ext uri="{FF2B5EF4-FFF2-40B4-BE49-F238E27FC236}">
                <a16:creationId xmlns:a16="http://schemas.microsoft.com/office/drawing/2014/main" id="{490C789F-5B57-E240-B6B0-D345B8B2C348}"/>
              </a:ext>
            </a:extLst>
          </p:cNvPr>
          <p:cNvSpPr txBox="1">
            <a:spLocks/>
          </p:cNvSpPr>
          <p:nvPr/>
        </p:nvSpPr>
        <p:spPr>
          <a:xfrm>
            <a:off x="4047174" y="1373879"/>
            <a:ext cx="4239382"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r>
              <a:rPr lang="en-US" sz="1800" b="1" i="1" dirty="0"/>
              <a:t>The Theory of the Adjacent Possible</a:t>
            </a:r>
            <a:endParaRPr lang="en-US" sz="1800" dirty="0"/>
          </a:p>
        </p:txBody>
      </p:sp>
      <p:pic>
        <p:nvPicPr>
          <p:cNvPr id="13" name="Picture 12">
            <a:extLst>
              <a:ext uri="{FF2B5EF4-FFF2-40B4-BE49-F238E27FC236}">
                <a16:creationId xmlns:a16="http://schemas.microsoft.com/office/drawing/2014/main" id="{3768657A-B07F-0E44-A470-BFDEDCCE551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04298" y="1432177"/>
            <a:ext cx="2790315" cy="2097802"/>
          </a:xfrm>
          <a:prstGeom prst="rect">
            <a:avLst/>
          </a:prstGeom>
        </p:spPr>
      </p:pic>
      <p:pic>
        <p:nvPicPr>
          <p:cNvPr id="14" name="Picture 13">
            <a:hlinkClick r:id="rId3"/>
            <a:extLst>
              <a:ext uri="{FF2B5EF4-FFF2-40B4-BE49-F238E27FC236}">
                <a16:creationId xmlns:a16="http://schemas.microsoft.com/office/drawing/2014/main" id="{D1FD3892-7356-2048-8ECA-2A2EF9A7732A}"/>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89863" y="3653150"/>
            <a:ext cx="678061" cy="951894"/>
          </a:xfrm>
          <a:prstGeom prst="rect">
            <a:avLst/>
          </a:prstGeom>
        </p:spPr>
      </p:pic>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1DB265D6-B215-854D-A694-FCEB82FDF906}"/>
                  </a:ext>
                </a:extLst>
              </p:cNvPr>
              <p:cNvSpPr txBox="1"/>
              <p:nvPr/>
            </p:nvSpPr>
            <p:spPr>
              <a:xfrm>
                <a:off x="5092202" y="2058076"/>
                <a:ext cx="1940981" cy="60580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𝑀</m:t>
                          </m:r>
                        </m:e>
                        <m:sub>
                          <m:r>
                            <a:rPr lang="en-US" i="1">
                              <a:latin typeface="Cambria Math" panose="02040503050406030204" pitchFamily="18" charset="0"/>
                            </a:rPr>
                            <m:t>𝑡</m:t>
                          </m:r>
                          <m:r>
                            <a:rPr lang="en-US" i="1">
                              <a:latin typeface="Cambria Math" panose="02040503050406030204" pitchFamily="18" charset="0"/>
                            </a:rPr>
                            <m:t>+1</m:t>
                          </m:r>
                        </m:sub>
                      </m:sSub>
                      <m:r>
                        <a:rPr lang="en-US"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𝑀</m:t>
                          </m:r>
                        </m:e>
                        <m:sub>
                          <m:r>
                            <a:rPr lang="en-US" i="1">
                              <a:latin typeface="Cambria Math" panose="02040503050406030204" pitchFamily="18" charset="0"/>
                            </a:rPr>
                            <m:t>𝑡</m:t>
                          </m:r>
                        </m:sub>
                      </m:sSub>
                      <m:r>
                        <a:rPr lang="en-US" b="0" i="1" smtClean="0">
                          <a:latin typeface="Cambria Math" panose="02040503050406030204" pitchFamily="18" charset="0"/>
                        </a:rPr>
                        <m:t>+</m:t>
                      </m:r>
                      <m:nary>
                        <m:naryPr>
                          <m:chr m:val="∑"/>
                          <m:ctrlPr>
                            <a:rPr lang="en-US"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i="1" smtClean="0">
                              <a:latin typeface="Cambria Math" panose="02040503050406030204" pitchFamily="18" charset="0"/>
                            </a:rPr>
                            <m:t>=</m:t>
                          </m:r>
                          <m:r>
                            <a:rPr lang="en-US" b="0" i="1" smtClean="0">
                              <a:latin typeface="Cambria Math" panose="02040503050406030204" pitchFamily="18" charset="0"/>
                            </a:rPr>
                            <m:t>1</m:t>
                          </m:r>
                        </m:sub>
                        <m:sup>
                          <m:sSub>
                            <m:sSubPr>
                              <m:ctrlPr>
                                <a:rPr lang="en-US" i="1">
                                  <a:latin typeface="Cambria Math" panose="02040503050406030204" pitchFamily="18" charset="0"/>
                                </a:rPr>
                              </m:ctrlPr>
                            </m:sSubPr>
                            <m:e>
                              <m:r>
                                <a:rPr lang="en-US" i="1">
                                  <a:latin typeface="Cambria Math" panose="02040503050406030204" pitchFamily="18" charset="0"/>
                                </a:rPr>
                                <m:t>𝑀</m:t>
                              </m:r>
                            </m:e>
                            <m:sub>
                              <m:r>
                                <a:rPr lang="en-US" i="1">
                                  <a:latin typeface="Cambria Math" panose="02040503050406030204" pitchFamily="18" charset="0"/>
                                </a:rPr>
                                <m:t>𝑡</m:t>
                              </m:r>
                            </m:sub>
                          </m:s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𝛼</m:t>
                              </m:r>
                            </m:e>
                            <m:sub>
                              <m:r>
                                <a:rPr lang="en-US" b="0" i="1" smtClean="0">
                                  <a:latin typeface="Cambria Math" panose="02040503050406030204" pitchFamily="18" charset="0"/>
                                </a:rPr>
                                <m:t>𝑖</m:t>
                              </m:r>
                            </m:sub>
                          </m:sSub>
                          <m:d>
                            <m:dPr>
                              <m:ctrlPr>
                                <a:rPr lang="en-US" i="1" smtClean="0">
                                  <a:latin typeface="Cambria Math" panose="02040503050406030204" pitchFamily="18" charset="0"/>
                                </a:rPr>
                              </m:ctrlPr>
                            </m:dPr>
                            <m:e>
                              <m:f>
                                <m:fPr>
                                  <m:type m:val="noBar"/>
                                  <m:ctrlPr>
                                    <a:rPr lang="en-US" i="1" smtClean="0">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𝑀</m:t>
                                      </m:r>
                                    </m:e>
                                    <m:sub>
                                      <m:r>
                                        <a:rPr lang="en-US" i="1">
                                          <a:latin typeface="Cambria Math" panose="02040503050406030204" pitchFamily="18" charset="0"/>
                                        </a:rPr>
                                        <m:t>𝑡</m:t>
                                      </m:r>
                                    </m:sub>
                                  </m:sSub>
                                </m:num>
                                <m:den>
                                  <m:r>
                                    <a:rPr lang="en-US" b="0" i="1" smtClean="0">
                                      <a:latin typeface="Cambria Math" panose="02040503050406030204" pitchFamily="18" charset="0"/>
                                    </a:rPr>
                                    <m:t>𝑖</m:t>
                                  </m:r>
                                </m:den>
                              </m:f>
                            </m:e>
                          </m:d>
                        </m:e>
                      </m:nary>
                    </m:oMath>
                  </m:oMathPara>
                </a14:m>
                <a:endParaRPr lang="en-TW" dirty="0"/>
              </a:p>
            </p:txBody>
          </p:sp>
        </mc:Choice>
        <mc:Fallback xmlns="">
          <p:sp>
            <p:nvSpPr>
              <p:cNvPr id="16" name="TextBox 15">
                <a:extLst>
                  <a:ext uri="{FF2B5EF4-FFF2-40B4-BE49-F238E27FC236}">
                    <a16:creationId xmlns:a16="http://schemas.microsoft.com/office/drawing/2014/main" id="{1DB265D6-B215-854D-A694-FCEB82FDF906}"/>
                  </a:ext>
                </a:extLst>
              </p:cNvPr>
              <p:cNvSpPr txBox="1">
                <a:spLocks noRot="1" noChangeAspect="1" noMove="1" noResize="1" noEditPoints="1" noAdjustHandles="1" noChangeArrowheads="1" noChangeShapeType="1" noTextEdit="1"/>
              </p:cNvSpPr>
              <p:nvPr/>
            </p:nvSpPr>
            <p:spPr>
              <a:xfrm>
                <a:off x="5092202" y="2058076"/>
                <a:ext cx="1940981" cy="605807"/>
              </a:xfrm>
              <a:prstGeom prst="rect">
                <a:avLst/>
              </a:prstGeom>
              <a:blipFill>
                <a:blip r:embed="rId5"/>
                <a:stretch>
                  <a:fillRect l="-1299" t="-114583" b="-181250"/>
                </a:stretch>
              </a:blipFill>
            </p:spPr>
            <p:txBody>
              <a:bodyPr/>
              <a:lstStyle/>
              <a:p>
                <a:r>
                  <a:rPr lang="en-TW">
                    <a:noFill/>
                  </a:rPr>
                  <a:t> </a:t>
                </a:r>
              </a:p>
            </p:txBody>
          </p:sp>
        </mc:Fallback>
      </mc:AlternateContent>
      <p:sp>
        <p:nvSpPr>
          <p:cNvPr id="3" name="TextBox 2">
            <a:extLst>
              <a:ext uri="{FF2B5EF4-FFF2-40B4-BE49-F238E27FC236}">
                <a16:creationId xmlns:a16="http://schemas.microsoft.com/office/drawing/2014/main" id="{1873402F-E73D-494B-B677-D18A262D33F3}"/>
              </a:ext>
            </a:extLst>
          </p:cNvPr>
          <p:cNvSpPr txBox="1"/>
          <p:nvPr/>
        </p:nvSpPr>
        <p:spPr>
          <a:xfrm>
            <a:off x="774975" y="3437706"/>
            <a:ext cx="2048959" cy="215444"/>
          </a:xfrm>
          <a:prstGeom prst="rect">
            <a:avLst/>
          </a:prstGeom>
          <a:noFill/>
        </p:spPr>
        <p:txBody>
          <a:bodyPr wrap="none" rtlCol="0">
            <a:spAutoFit/>
          </a:bodyPr>
          <a:lstStyle/>
          <a:p>
            <a:r>
              <a:rPr lang="en-TW" sz="800" dirty="0"/>
              <a:t>Complexity Coherence Conference 2020</a:t>
            </a:r>
          </a:p>
        </p:txBody>
      </p:sp>
      <p:pic>
        <p:nvPicPr>
          <p:cNvPr id="6" name="Picture 5">
            <a:extLst>
              <a:ext uri="{FF2B5EF4-FFF2-40B4-BE49-F238E27FC236}">
                <a16:creationId xmlns:a16="http://schemas.microsoft.com/office/drawing/2014/main" id="{60184912-3F5F-C044-A793-45828B50B4E6}"/>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5264242" y="2766406"/>
            <a:ext cx="1347150" cy="2029910"/>
          </a:xfrm>
          <a:prstGeom prst="rect">
            <a:avLst/>
          </a:prstGeom>
        </p:spPr>
      </p:pic>
      <p:pic>
        <p:nvPicPr>
          <p:cNvPr id="7" name="Picture 6">
            <a:extLst>
              <a:ext uri="{FF2B5EF4-FFF2-40B4-BE49-F238E27FC236}">
                <a16:creationId xmlns:a16="http://schemas.microsoft.com/office/drawing/2014/main" id="{C85DFD63-2DB9-1648-9BF7-BB7D9A92003E}"/>
              </a:ext>
            </a:extLst>
          </p:cNvPr>
          <p:cNvPicPr>
            <a:picLocks noChangeAspect="1"/>
          </p:cNvPicPr>
          <p:nvPr/>
        </p:nvPicPr>
        <p:blipFill>
          <a:blip r:embed="rId7"/>
          <a:stretch>
            <a:fillRect/>
          </a:stretch>
        </p:blipFill>
        <p:spPr>
          <a:xfrm>
            <a:off x="3688289" y="2766406"/>
            <a:ext cx="1290841" cy="2029910"/>
          </a:xfrm>
          <a:prstGeom prst="rect">
            <a:avLst/>
          </a:prstGeom>
        </p:spPr>
      </p:pic>
      <p:pic>
        <p:nvPicPr>
          <p:cNvPr id="8" name="Picture 7">
            <a:extLst>
              <a:ext uri="{FF2B5EF4-FFF2-40B4-BE49-F238E27FC236}">
                <a16:creationId xmlns:a16="http://schemas.microsoft.com/office/drawing/2014/main" id="{789AF2AF-2B7C-454D-AD62-0221C7ED3530}"/>
              </a:ext>
            </a:extLst>
          </p:cNvPr>
          <p:cNvPicPr>
            <a:picLocks noChangeAspect="1"/>
          </p:cNvPicPr>
          <p:nvPr/>
        </p:nvPicPr>
        <p:blipFill>
          <a:blip r:embed="rId8"/>
          <a:stretch>
            <a:fillRect/>
          </a:stretch>
        </p:blipFill>
        <p:spPr>
          <a:xfrm>
            <a:off x="6896504" y="2766405"/>
            <a:ext cx="1347150" cy="2020725"/>
          </a:xfrm>
          <a:prstGeom prst="rect">
            <a:avLst/>
          </a:prstGeom>
        </p:spPr>
      </p:pic>
      <p:sp>
        <p:nvSpPr>
          <p:cNvPr id="9" name="TextBox 8">
            <a:extLst>
              <a:ext uri="{FF2B5EF4-FFF2-40B4-BE49-F238E27FC236}">
                <a16:creationId xmlns:a16="http://schemas.microsoft.com/office/drawing/2014/main" id="{BD4DC389-51A4-D84D-9387-0D0D086B3964}"/>
              </a:ext>
            </a:extLst>
          </p:cNvPr>
          <p:cNvSpPr txBox="1"/>
          <p:nvPr/>
        </p:nvSpPr>
        <p:spPr>
          <a:xfrm>
            <a:off x="1219228" y="3712847"/>
            <a:ext cx="2240257" cy="1107996"/>
          </a:xfrm>
          <a:prstGeom prst="rect">
            <a:avLst/>
          </a:prstGeom>
          <a:noFill/>
        </p:spPr>
        <p:txBody>
          <a:bodyPr wrap="square" rtlCol="0">
            <a:spAutoFit/>
          </a:bodyPr>
          <a:lstStyle/>
          <a:p>
            <a:r>
              <a:rPr lang="en-US" sz="1100" dirty="0">
                <a:hlinkClick r:id="rId3"/>
              </a:rPr>
              <a:t>Stuartt Kauffman </a:t>
            </a:r>
            <a:r>
              <a:rPr lang="en-US" sz="1100" dirty="0"/>
              <a:t>is an American medical doctor, </a:t>
            </a:r>
            <a:r>
              <a:rPr lang="en-US" sz="1100" dirty="0">
                <a:hlinkClick r:id="rId9" tooltip="Theoretical biology"/>
              </a:rPr>
              <a:t>theoretical biologist</a:t>
            </a:r>
            <a:r>
              <a:rPr lang="en-US" sz="1100" dirty="0"/>
              <a:t>, and </a:t>
            </a:r>
            <a:r>
              <a:rPr lang="en-US" sz="1100" dirty="0">
                <a:hlinkClick r:id="rId10" tooltip="Complex system"/>
              </a:rPr>
              <a:t>complex </a:t>
            </a:r>
            <a:r>
              <a:rPr lang="en-US" sz="1100" dirty="0" err="1">
                <a:hlinkClick r:id="rId10" tooltip="Complex system"/>
              </a:rPr>
              <a:t>systems</a:t>
            </a:r>
            <a:r>
              <a:rPr lang="en-US" sz="1100" dirty="0" err="1"/>
              <a:t>researcher</a:t>
            </a:r>
            <a:r>
              <a:rPr lang="en-US" sz="1100" dirty="0"/>
              <a:t> who studies the </a:t>
            </a:r>
            <a:r>
              <a:rPr lang="en-US" sz="1100" dirty="0">
                <a:hlinkClick r:id="rId11" tooltip="Origin of life"/>
              </a:rPr>
              <a:t>origin of life</a:t>
            </a:r>
            <a:r>
              <a:rPr lang="en-US" sz="1100" dirty="0"/>
              <a:t> on Earth.  - </a:t>
            </a:r>
            <a:r>
              <a:rPr lang="en-US" sz="1100" dirty="0" err="1"/>
              <a:t>wikipedia</a:t>
            </a:r>
            <a:endParaRPr lang="en-TW" sz="1100" dirty="0"/>
          </a:p>
        </p:txBody>
      </p:sp>
    </p:spTree>
    <p:extLst>
      <p:ext uri="{BB962C8B-B14F-4D97-AF65-F5344CB8AC3E}">
        <p14:creationId xmlns:p14="http://schemas.microsoft.com/office/powerpoint/2010/main" val="9003078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What is the idea of </a:t>
            </a:r>
            <a:r>
              <a:rPr lang="en-US" dirty="0">
                <a:solidFill>
                  <a:srgbClr val="FF0000"/>
                </a:solidFill>
              </a:rPr>
              <a:t>Nature</a:t>
            </a:r>
            <a:r>
              <a:rPr lang="en-US" dirty="0">
                <a:solidFill>
                  <a:schemeClr val="tx1"/>
                </a:solidFill>
              </a:rPr>
              <a:t>?</a:t>
            </a:r>
            <a:endParaRPr dirty="0">
              <a:solidFill>
                <a:schemeClr val="tx1"/>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sp>
        <p:nvSpPr>
          <p:cNvPr id="4" name="TextBox 3">
            <a:extLst>
              <a:ext uri="{FF2B5EF4-FFF2-40B4-BE49-F238E27FC236}">
                <a16:creationId xmlns:a16="http://schemas.microsoft.com/office/drawing/2014/main" id="{B8C0161D-F5B6-554E-9047-721F03552B49}"/>
              </a:ext>
            </a:extLst>
          </p:cNvPr>
          <p:cNvSpPr txBox="1"/>
          <p:nvPr/>
        </p:nvSpPr>
        <p:spPr>
          <a:xfrm>
            <a:off x="1664794" y="1212229"/>
            <a:ext cx="5814412" cy="461665"/>
          </a:xfrm>
          <a:prstGeom prst="rect">
            <a:avLst/>
          </a:prstGeom>
          <a:noFill/>
        </p:spPr>
        <p:txBody>
          <a:bodyPr wrap="none" rtlCol="0">
            <a:spAutoFit/>
          </a:bodyPr>
          <a:lstStyle/>
          <a:p>
            <a:r>
              <a:rPr lang="en-TW" sz="2400" dirty="0"/>
              <a:t>The Chinese phrase for Nature is: </a:t>
            </a:r>
            <a:r>
              <a:rPr lang="en-TW" sz="2400" dirty="0">
                <a:solidFill>
                  <a:srgbClr val="FF0000"/>
                </a:solidFill>
              </a:rPr>
              <a:t>自然</a:t>
            </a:r>
            <a:r>
              <a:rPr lang="zh-CN" altLang="en-US" sz="2400" dirty="0"/>
              <a:t>！</a:t>
            </a:r>
            <a:endParaRPr lang="en-TW" sz="2400" dirty="0"/>
          </a:p>
        </p:txBody>
      </p:sp>
      <p:sp>
        <p:nvSpPr>
          <p:cNvPr id="5" name="TextBox 4">
            <a:extLst>
              <a:ext uri="{FF2B5EF4-FFF2-40B4-BE49-F238E27FC236}">
                <a16:creationId xmlns:a16="http://schemas.microsoft.com/office/drawing/2014/main" id="{7CDFD360-F4DF-ED44-811E-2DE21A18B1CE}"/>
              </a:ext>
            </a:extLst>
          </p:cNvPr>
          <p:cNvSpPr txBox="1"/>
          <p:nvPr/>
        </p:nvSpPr>
        <p:spPr>
          <a:xfrm>
            <a:off x="141941" y="1868398"/>
            <a:ext cx="8860118" cy="2554545"/>
          </a:xfrm>
          <a:prstGeom prst="rect">
            <a:avLst/>
          </a:prstGeom>
          <a:noFill/>
        </p:spPr>
        <p:txBody>
          <a:bodyPr wrap="none" rtlCol="0">
            <a:spAutoFit/>
          </a:bodyPr>
          <a:lstStyle/>
          <a:p>
            <a:pPr algn="ctr"/>
            <a:r>
              <a:rPr lang="en-TW" sz="3200" dirty="0"/>
              <a:t>The notion of “</a:t>
            </a:r>
            <a:r>
              <a:rPr lang="en-TW" sz="3200" b="1" i="1" dirty="0">
                <a:solidFill>
                  <a:srgbClr val="FF0000"/>
                </a:solidFill>
              </a:rPr>
              <a:t>self</a:t>
            </a:r>
            <a:r>
              <a:rPr lang="en-TW" sz="3200" dirty="0"/>
              <a:t>” is related to the notion of </a:t>
            </a:r>
          </a:p>
          <a:p>
            <a:pPr algn="ctr"/>
            <a:r>
              <a:rPr lang="en-TW" sz="3200" b="1" i="1" dirty="0">
                <a:solidFill>
                  <a:srgbClr val="FF0000"/>
                </a:solidFill>
              </a:rPr>
              <a:t>Identity morphism </a:t>
            </a:r>
            <a:r>
              <a:rPr lang="en-TW" sz="3200" dirty="0"/>
              <a:t>in Category Theory</a:t>
            </a:r>
          </a:p>
          <a:p>
            <a:pPr algn="ctr"/>
            <a:endParaRPr lang="en-TW" sz="3200" dirty="0"/>
          </a:p>
          <a:p>
            <a:pPr algn="ctr"/>
            <a:r>
              <a:rPr lang="en-TW" sz="3200" dirty="0"/>
              <a:t>Where the highest order of morphisms is called:</a:t>
            </a:r>
          </a:p>
          <a:p>
            <a:pPr algn="ctr"/>
            <a:r>
              <a:rPr lang="en-TW" sz="3200" b="1" i="1" dirty="0">
                <a:solidFill>
                  <a:srgbClr val="FF0000"/>
                </a:solidFill>
              </a:rPr>
              <a:t>Natural</a:t>
            </a:r>
            <a:r>
              <a:rPr lang="en-TW" sz="3200" dirty="0"/>
              <a:t> Transformation</a:t>
            </a:r>
          </a:p>
        </p:txBody>
      </p:sp>
    </p:spTree>
    <p:extLst>
      <p:ext uri="{BB962C8B-B14F-4D97-AF65-F5344CB8AC3E}">
        <p14:creationId xmlns:p14="http://schemas.microsoft.com/office/powerpoint/2010/main" val="38426172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b="1" i="1" dirty="0"/>
              <a:t>What is a “Self” </a:t>
            </a:r>
            <a:r>
              <a:rPr lang="en-US" dirty="0"/>
              <a:t>?</a:t>
            </a:r>
          </a:p>
        </p:txBody>
      </p:sp>
      <p:sp>
        <p:nvSpPr>
          <p:cNvPr id="3" name="Text Placeholder 2">
            <a:extLst>
              <a:ext uri="{FF2B5EF4-FFF2-40B4-BE49-F238E27FC236}">
                <a16:creationId xmlns:a16="http://schemas.microsoft.com/office/drawing/2014/main" id="{3B809A32-45CB-F149-A5F1-EFB01EFC5F19}"/>
              </a:ext>
            </a:extLst>
          </p:cNvPr>
          <p:cNvSpPr>
            <a:spLocks noGrp="1"/>
          </p:cNvSpPr>
          <p:nvPr>
            <p:ph type="body" idx="1"/>
          </p:nvPr>
        </p:nvSpPr>
        <p:spPr>
          <a:xfrm>
            <a:off x="311700" y="1152475"/>
            <a:ext cx="8090895" cy="917625"/>
          </a:xfrm>
        </p:spPr>
        <p:txBody>
          <a:bodyPr/>
          <a:lstStyle/>
          <a:p>
            <a:r>
              <a:rPr lang="en-US" b="1" dirty="0"/>
              <a:t>Is there a finite set of actions to verify the existence of self?</a:t>
            </a:r>
            <a:endParaRPr lang="en-US" dirty="0"/>
          </a:p>
          <a:p>
            <a:pPr lvl="1"/>
            <a:r>
              <a:rPr lang="en-US" dirty="0"/>
              <a:t>Is there a “universal grammar” that is applicable to all?</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26</a:t>
            </a:fld>
            <a:endParaRPr kumimoji="0" lang="en" sz="1000" b="0" i="0" u="none" strike="noStrike" kern="0" cap="none" spc="0" normalizeH="0" baseline="0" noProof="0" dirty="0">
              <a:ln>
                <a:noFill/>
              </a:ln>
              <a:solidFill>
                <a:srgbClr val="595959"/>
              </a:solidFill>
              <a:effectLst/>
              <a:uLnTx/>
              <a:uFillTx/>
              <a:latin typeface="Arial"/>
              <a:cs typeface="Arial"/>
              <a:sym typeface="Arial"/>
            </a:endParaRPr>
          </a:p>
        </p:txBody>
      </p:sp>
      <p:pic>
        <p:nvPicPr>
          <p:cNvPr id="5" name="Picture 4">
            <a:hlinkClick r:id="rId2"/>
            <a:extLst>
              <a:ext uri="{FF2B5EF4-FFF2-40B4-BE49-F238E27FC236}">
                <a16:creationId xmlns:a16="http://schemas.microsoft.com/office/drawing/2014/main" id="{221C15D9-0FD9-7546-B01E-66302CB60ED7}"/>
              </a:ext>
            </a:extLst>
          </p:cNvPr>
          <p:cNvPicPr>
            <a:picLocks noChangeAspect="1"/>
          </p:cNvPicPr>
          <p:nvPr/>
        </p:nvPicPr>
        <p:blipFill>
          <a:blip r:embed="rId3"/>
          <a:stretch>
            <a:fillRect/>
          </a:stretch>
        </p:blipFill>
        <p:spPr>
          <a:xfrm>
            <a:off x="4619910" y="2204850"/>
            <a:ext cx="3852548" cy="2713198"/>
          </a:xfrm>
          <a:prstGeom prst="rect">
            <a:avLst/>
          </a:prstGeom>
        </p:spPr>
      </p:pic>
      <p:pic>
        <p:nvPicPr>
          <p:cNvPr id="6" name="Picture 5">
            <a:hlinkClick r:id="rId4"/>
            <a:extLst>
              <a:ext uri="{FF2B5EF4-FFF2-40B4-BE49-F238E27FC236}">
                <a16:creationId xmlns:a16="http://schemas.microsoft.com/office/drawing/2014/main" id="{88AED18E-19A7-B94B-8FE2-3F279BDA38B7}"/>
              </a:ext>
            </a:extLst>
          </p:cNvPr>
          <p:cNvPicPr>
            <a:picLocks noChangeAspect="1"/>
          </p:cNvPicPr>
          <p:nvPr/>
        </p:nvPicPr>
        <p:blipFill>
          <a:blip r:embed="rId5"/>
          <a:stretch>
            <a:fillRect/>
          </a:stretch>
        </p:blipFill>
        <p:spPr>
          <a:xfrm>
            <a:off x="504599" y="2204850"/>
            <a:ext cx="3852548" cy="2713198"/>
          </a:xfrm>
          <a:prstGeom prst="rect">
            <a:avLst/>
          </a:prstGeom>
        </p:spPr>
      </p:pic>
      <p:sp>
        <p:nvSpPr>
          <p:cNvPr id="7" name="TextBox 6">
            <a:extLst>
              <a:ext uri="{FF2B5EF4-FFF2-40B4-BE49-F238E27FC236}">
                <a16:creationId xmlns:a16="http://schemas.microsoft.com/office/drawing/2014/main" id="{02EF3143-8799-4249-BF1F-BD61BB5193DA}"/>
              </a:ext>
            </a:extLst>
          </p:cNvPr>
          <p:cNvSpPr txBox="1"/>
          <p:nvPr/>
        </p:nvSpPr>
        <p:spPr>
          <a:xfrm>
            <a:off x="311700" y="4896315"/>
            <a:ext cx="6070893" cy="200055"/>
          </a:xfrm>
          <a:prstGeom prst="rect">
            <a:avLst/>
          </a:prstGeom>
          <a:noFill/>
        </p:spPr>
        <p:txBody>
          <a:bodyPr wrap="none" rtlCol="0">
            <a:spAutoFit/>
          </a:bodyPr>
          <a:lstStyle/>
          <a:p>
            <a:r>
              <a:rPr lang="en-US" sz="700" dirty="0"/>
              <a:t>https://</a:t>
            </a:r>
            <a:r>
              <a:rPr lang="en-US" sz="700" dirty="0" err="1"/>
              <a:t>www.openculture.com</a:t>
            </a:r>
            <a:r>
              <a:rPr lang="en-US" sz="700" dirty="0"/>
              <a:t>/2019/02/a-brief-animated-introduction-to-noam-chomskys-linguistic-theory-narrated-by-the-x-files-gillian-anderson.html</a:t>
            </a:r>
            <a:endParaRPr lang="en-TW" sz="700" dirty="0"/>
          </a:p>
        </p:txBody>
      </p:sp>
    </p:spTree>
    <p:extLst>
      <p:ext uri="{BB962C8B-B14F-4D97-AF65-F5344CB8AC3E}">
        <p14:creationId xmlns:p14="http://schemas.microsoft.com/office/powerpoint/2010/main" val="20314178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23116" y="179856"/>
            <a:ext cx="5897768" cy="923330"/>
          </a:xfrm>
          <a:prstGeom prst="rect">
            <a:avLst/>
          </a:prstGeom>
          <a:noFill/>
        </p:spPr>
        <p:txBody>
          <a:bodyPr wrap="none" rtlCol="0">
            <a:spAutoFit/>
          </a:bodyPr>
          <a:lstStyle/>
          <a:p>
            <a:pPr algn="ctr"/>
            <a:r>
              <a:rPr lang="en-US" sz="2700" dirty="0">
                <a:solidFill>
                  <a:schemeClr val="tx1"/>
                </a:solidFill>
              </a:rPr>
              <a:t>We live in a Smart World,</a:t>
            </a:r>
          </a:p>
          <a:p>
            <a:pPr algn="ctr"/>
            <a:r>
              <a:rPr lang="en-US" sz="2700" dirty="0">
                <a:solidFill>
                  <a:schemeClr val="tx1"/>
                </a:solidFill>
              </a:rPr>
              <a:t>Driven by Physically Meaningful Data</a:t>
            </a:r>
          </a:p>
        </p:txBody>
      </p:sp>
      <p:sp>
        <p:nvSpPr>
          <p:cNvPr id="4" name="TextBox 3">
            <a:extLst>
              <a:ext uri="{FF2B5EF4-FFF2-40B4-BE49-F238E27FC236}">
                <a16:creationId xmlns:a16="http://schemas.microsoft.com/office/drawing/2014/main" id="{A2973D23-AC93-D141-82EE-9A57A7464338}"/>
              </a:ext>
            </a:extLst>
          </p:cNvPr>
          <p:cNvSpPr txBox="1"/>
          <p:nvPr/>
        </p:nvSpPr>
        <p:spPr>
          <a:xfrm>
            <a:off x="3317517" y="4634793"/>
            <a:ext cx="1980029" cy="253916"/>
          </a:xfrm>
          <a:prstGeom prst="rect">
            <a:avLst/>
          </a:prstGeom>
          <a:noFill/>
        </p:spPr>
        <p:txBody>
          <a:bodyPr wrap="none" rtlCol="0">
            <a:spAutoFit/>
          </a:bodyPr>
          <a:lstStyle/>
          <a:p>
            <a:r>
              <a:rPr lang="en-US" sz="1050" dirty="0">
                <a:solidFill>
                  <a:schemeClr val="tx1"/>
                </a:solidFill>
              </a:rPr>
              <a:t>Image credits: </a:t>
            </a:r>
            <a:r>
              <a:rPr lang="en-US" sz="1050" dirty="0">
                <a:solidFill>
                  <a:schemeClr val="tx1"/>
                </a:solidFill>
                <a:hlinkClick r:id="rId2"/>
              </a:rPr>
              <a:t>http://</a:t>
            </a:r>
            <a:r>
              <a:rPr lang="en-US" sz="1050" dirty="0" err="1">
                <a:solidFill>
                  <a:schemeClr val="tx1"/>
                </a:solidFill>
                <a:hlinkClick r:id="rId2"/>
              </a:rPr>
              <a:t>verses.io</a:t>
            </a:r>
            <a:r>
              <a:rPr lang="en-US" sz="1050" dirty="0">
                <a:solidFill>
                  <a:schemeClr val="tx1"/>
                </a:solidFill>
                <a:hlinkClick r:id="rId2"/>
              </a:rPr>
              <a:t> </a:t>
            </a:r>
            <a:endParaRPr lang="en-US" sz="1050" dirty="0">
              <a:solidFill>
                <a:schemeClr val="tx1"/>
              </a:solidFill>
            </a:endParaRPr>
          </a:p>
        </p:txBody>
      </p:sp>
      <p:pic>
        <p:nvPicPr>
          <p:cNvPr id="3" name="Picture 2">
            <a:extLst>
              <a:ext uri="{FF2B5EF4-FFF2-40B4-BE49-F238E27FC236}">
                <a16:creationId xmlns:a16="http://schemas.microsoft.com/office/drawing/2014/main" id="{6B9B7CD2-E747-EF49-B28D-95026EAB235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275113" y="1202760"/>
            <a:ext cx="6064838" cy="3411471"/>
          </a:xfrm>
          <a:prstGeom prst="rect">
            <a:avLst/>
          </a:prstGeom>
        </p:spPr>
      </p:pic>
    </p:spTree>
    <p:extLst>
      <p:ext uri="{BB962C8B-B14F-4D97-AF65-F5344CB8AC3E}">
        <p14:creationId xmlns:p14="http://schemas.microsoft.com/office/powerpoint/2010/main" val="9807789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What3Words"/>
          <p:cNvSpPr txBox="1">
            <a:spLocks noGrp="1"/>
          </p:cNvSpPr>
          <p:nvPr>
            <p:ph type="title"/>
          </p:nvPr>
        </p:nvSpPr>
        <p:spPr>
          <a:prstGeom prst="rect">
            <a:avLst/>
          </a:prstGeom>
        </p:spPr>
        <p:txBody>
          <a:bodyPr/>
          <a:lstStyle/>
          <a:p>
            <a:pPr algn="ctr"/>
            <a:r>
              <a:rPr lang="en-US" dirty="0"/>
              <a:t>Operationalizing the Cybernetics</a:t>
            </a:r>
            <a:endParaRPr dirty="0"/>
          </a:p>
        </p:txBody>
      </p:sp>
      <p:sp>
        <p:nvSpPr>
          <p:cNvPr id="3" name="Slide Number Placeholder 2">
            <a:extLst>
              <a:ext uri="{FF2B5EF4-FFF2-40B4-BE49-F238E27FC236}">
                <a16:creationId xmlns:a16="http://schemas.microsoft.com/office/drawing/2014/main" id="{33F96C0E-5CF0-7749-83C3-FF4E5D9F0BD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28</a:t>
            </a:fld>
            <a:endParaRPr lang="en" dirty="0"/>
          </a:p>
        </p:txBody>
      </p:sp>
      <p:pic>
        <p:nvPicPr>
          <p:cNvPr id="5" name="Picture 4">
            <a:hlinkClick r:id="rId2"/>
            <a:extLst>
              <a:ext uri="{FF2B5EF4-FFF2-40B4-BE49-F238E27FC236}">
                <a16:creationId xmlns:a16="http://schemas.microsoft.com/office/drawing/2014/main" id="{9305E742-7EFE-AC46-BE42-66C9D73E2441}"/>
              </a:ext>
            </a:extLst>
          </p:cNvPr>
          <p:cNvPicPr>
            <a:picLocks noChangeAspect="1"/>
          </p:cNvPicPr>
          <p:nvPr/>
        </p:nvPicPr>
        <p:blipFill>
          <a:blip r:embed="rId3"/>
          <a:stretch>
            <a:fillRect/>
          </a:stretch>
        </p:blipFill>
        <p:spPr>
          <a:xfrm>
            <a:off x="1172283" y="981850"/>
            <a:ext cx="6799433" cy="3717242"/>
          </a:xfrm>
          <a:prstGeom prst="rect">
            <a:avLst/>
          </a:prstGeom>
        </p:spPr>
      </p:pic>
      <p:sp>
        <p:nvSpPr>
          <p:cNvPr id="7" name="TextBox 6">
            <a:extLst>
              <a:ext uri="{FF2B5EF4-FFF2-40B4-BE49-F238E27FC236}">
                <a16:creationId xmlns:a16="http://schemas.microsoft.com/office/drawing/2014/main" id="{EA242849-0F9D-8D49-9050-3DBCBBF42F91}"/>
              </a:ext>
            </a:extLst>
          </p:cNvPr>
          <p:cNvSpPr txBox="1"/>
          <p:nvPr/>
        </p:nvSpPr>
        <p:spPr>
          <a:xfrm>
            <a:off x="1907647" y="4749040"/>
            <a:ext cx="5328703" cy="307777"/>
          </a:xfrm>
          <a:prstGeom prst="rect">
            <a:avLst/>
          </a:prstGeom>
          <a:noFill/>
        </p:spPr>
        <p:txBody>
          <a:bodyPr wrap="none" rtlCol="0">
            <a:spAutoFit/>
          </a:bodyPr>
          <a:lstStyle/>
          <a:p>
            <a:r>
              <a:rPr lang="en-TW" dirty="0"/>
              <a:t>How to deploy a Kubernetes Cluster from Scratch (</a:t>
            </a:r>
            <a:r>
              <a:rPr lang="en-TW" dirty="0">
                <a:hlinkClick r:id="rId2"/>
              </a:rPr>
              <a:t>Youtube Link</a:t>
            </a:r>
            <a:r>
              <a:rPr lang="en-TW" dirty="0"/>
              <a:t>)</a:t>
            </a:r>
          </a:p>
        </p:txBody>
      </p:sp>
    </p:spTree>
    <p:extLst>
      <p:ext uri="{BB962C8B-B14F-4D97-AF65-F5344CB8AC3E}">
        <p14:creationId xmlns:p14="http://schemas.microsoft.com/office/powerpoint/2010/main" val="37870633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What, How and Why of “operationalization”</a:t>
            </a:r>
          </a:p>
        </p:txBody>
      </p:sp>
      <p:sp>
        <p:nvSpPr>
          <p:cNvPr id="3" name="Text Placeholder 2">
            <a:extLst>
              <a:ext uri="{FF2B5EF4-FFF2-40B4-BE49-F238E27FC236}">
                <a16:creationId xmlns:a16="http://schemas.microsoft.com/office/drawing/2014/main" id="{3B809A32-45CB-F149-A5F1-EFB01EFC5F19}"/>
              </a:ext>
            </a:extLst>
          </p:cNvPr>
          <p:cNvSpPr>
            <a:spLocks noGrp="1"/>
          </p:cNvSpPr>
          <p:nvPr>
            <p:ph type="body" idx="1"/>
          </p:nvPr>
        </p:nvSpPr>
        <p:spPr>
          <a:xfrm>
            <a:off x="311700" y="1152475"/>
            <a:ext cx="8090895" cy="3416400"/>
          </a:xfrm>
        </p:spPr>
        <p:txBody>
          <a:bodyPr/>
          <a:lstStyle/>
          <a:p>
            <a:r>
              <a:rPr lang="en-US" b="1" dirty="0"/>
              <a:t>What/Association</a:t>
            </a:r>
            <a:r>
              <a:rPr lang="en-US" dirty="0"/>
              <a:t> the common observables</a:t>
            </a:r>
          </a:p>
          <a:p>
            <a:endParaRPr lang="en-US" dirty="0"/>
          </a:p>
          <a:p>
            <a:r>
              <a:rPr lang="en-US" b="1" dirty="0"/>
              <a:t>How/Intervention</a:t>
            </a:r>
            <a:r>
              <a:rPr lang="en-US" dirty="0"/>
              <a:t> perform </a:t>
            </a:r>
            <a:r>
              <a:rPr lang="en-US" b="1" i="1" dirty="0"/>
              <a:t>action</a:t>
            </a:r>
            <a:r>
              <a:rPr lang="en-US" dirty="0"/>
              <a:t> under “Free” will</a:t>
            </a:r>
          </a:p>
          <a:p>
            <a:endParaRPr lang="en-US" dirty="0"/>
          </a:p>
          <a:p>
            <a:r>
              <a:rPr lang="en-US" b="1" dirty="0"/>
              <a:t>Why/Counterfactuals</a:t>
            </a:r>
            <a:r>
              <a:rPr lang="en-US" dirty="0"/>
              <a:t> the revealing “truth” or “surprises” related to relevant spacetime contexts</a:t>
            </a:r>
          </a:p>
          <a:p>
            <a:pPr marL="114300" indent="0">
              <a:buNone/>
            </a:pPr>
            <a:endParaRPr lang="en-US" dirty="0"/>
          </a:p>
          <a:p>
            <a:r>
              <a:rPr lang="en-US" dirty="0"/>
              <a:t>When all the data are driven by one consistent (foundational) framework</a:t>
            </a:r>
          </a:p>
          <a:p>
            <a:pPr lvl="1"/>
            <a:r>
              <a:rPr lang="en-US" dirty="0"/>
              <a:t>A new kind (previously incommensurable) model of belief system will emerge</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29</a:t>
            </a:fld>
            <a:endParaRPr kumimoji="0" lang="en" sz="1000" b="0" i="0" u="none" strike="noStrike" kern="0" cap="none" spc="0" normalizeH="0" baseline="0" noProof="0" dirty="0">
              <a:ln>
                <a:noFill/>
              </a:ln>
              <a:solidFill>
                <a:srgbClr val="595959"/>
              </a:solidFill>
              <a:effectLst/>
              <a:uLnTx/>
              <a:uFillTx/>
              <a:latin typeface="Arial"/>
              <a:cs typeface="Arial"/>
              <a:sym typeface="Arial"/>
            </a:endParaRPr>
          </a:p>
        </p:txBody>
      </p:sp>
    </p:spTree>
    <p:extLst>
      <p:ext uri="{BB962C8B-B14F-4D97-AF65-F5344CB8AC3E}">
        <p14:creationId xmlns:p14="http://schemas.microsoft.com/office/powerpoint/2010/main" val="25185888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218" name="Rectangle 2">
            <a:extLst>
              <a:ext uri="{FF2B5EF4-FFF2-40B4-BE49-F238E27FC236}">
                <a16:creationId xmlns:a16="http://schemas.microsoft.com/office/drawing/2014/main" id="{10B316CC-A6ED-5445-9BFE-58082C964827}"/>
              </a:ext>
            </a:extLst>
          </p:cNvPr>
          <p:cNvSpPr>
            <a:spLocks noGrp="1" noChangeArrowheads="1"/>
          </p:cNvSpPr>
          <p:nvPr>
            <p:ph type="title"/>
          </p:nvPr>
        </p:nvSpPr>
        <p:spPr/>
        <p:txBody>
          <a:bodyPr/>
          <a:lstStyle/>
          <a:p>
            <a:pPr algn="ctr"/>
            <a:r>
              <a:rPr lang="en-US" altLang="en-CN" dirty="0"/>
              <a:t>Some Natural Language Processing Tutorials</a:t>
            </a:r>
          </a:p>
        </p:txBody>
      </p:sp>
      <p:pic>
        <p:nvPicPr>
          <p:cNvPr id="2" name="Picture 1">
            <a:hlinkClick r:id="rId3"/>
            <a:extLst>
              <a:ext uri="{FF2B5EF4-FFF2-40B4-BE49-F238E27FC236}">
                <a16:creationId xmlns:a16="http://schemas.microsoft.com/office/drawing/2014/main" id="{B9D4B31D-9579-FD47-8FD8-507BB650EA70}"/>
              </a:ext>
            </a:extLst>
          </p:cNvPr>
          <p:cNvPicPr>
            <a:picLocks noChangeAspect="1"/>
          </p:cNvPicPr>
          <p:nvPr/>
        </p:nvPicPr>
        <p:blipFill>
          <a:blip r:embed="rId4"/>
          <a:stretch>
            <a:fillRect/>
          </a:stretch>
        </p:blipFill>
        <p:spPr>
          <a:xfrm>
            <a:off x="1988837" y="1017725"/>
            <a:ext cx="5166325" cy="3850436"/>
          </a:xfrm>
          <a:prstGeom prst="rect">
            <a:avLst/>
          </a:prstGeom>
        </p:spPr>
      </p:pic>
    </p:spTree>
    <p:extLst>
      <p:ext uri="{BB962C8B-B14F-4D97-AF65-F5344CB8AC3E}">
        <p14:creationId xmlns:p14="http://schemas.microsoft.com/office/powerpoint/2010/main" val="33239529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5" name="All events are Emerging Events"/>
          <p:cNvSpPr txBox="1">
            <a:spLocks noGrp="1"/>
          </p:cNvSpPr>
          <p:nvPr>
            <p:ph type="title"/>
          </p:nvPr>
        </p:nvSpPr>
        <p:spPr>
          <a:prstGeom prst="rect">
            <a:avLst/>
          </a:prstGeom>
        </p:spPr>
        <p:txBody>
          <a:bodyPr/>
          <a:lstStyle/>
          <a:p>
            <a:pPr algn="ctr"/>
            <a:r>
              <a:rPr lang="en-US" dirty="0"/>
              <a:t>Kuhn Cycle: the evolution of a Namespace</a:t>
            </a:r>
            <a:endParaRPr dirty="0"/>
          </a:p>
        </p:txBody>
      </p:sp>
      <p:graphicFrame>
        <p:nvGraphicFramePr>
          <p:cNvPr id="2" name="Diagram 1">
            <a:extLst>
              <a:ext uri="{FF2B5EF4-FFF2-40B4-BE49-F238E27FC236}">
                <a16:creationId xmlns:a16="http://schemas.microsoft.com/office/drawing/2014/main" id="{32E8AFC0-7D95-014B-8D64-333901CC4F93}"/>
              </a:ext>
            </a:extLst>
          </p:cNvPr>
          <p:cNvGraphicFramePr/>
          <p:nvPr/>
        </p:nvGraphicFramePr>
        <p:xfrm>
          <a:off x="1927860" y="1524101"/>
          <a:ext cx="5288280" cy="36193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Curved Right Arrow 2">
            <a:extLst>
              <a:ext uri="{FF2B5EF4-FFF2-40B4-BE49-F238E27FC236}">
                <a16:creationId xmlns:a16="http://schemas.microsoft.com/office/drawing/2014/main" id="{84CE3961-BB2E-914F-B3C1-AE5EAB50DB1C}"/>
              </a:ext>
            </a:extLst>
          </p:cNvPr>
          <p:cNvSpPr/>
          <p:nvPr/>
        </p:nvSpPr>
        <p:spPr>
          <a:xfrm rot="4130176">
            <a:off x="5644048" y="934443"/>
            <a:ext cx="440219" cy="954263"/>
          </a:xfrm>
          <a:prstGeom prst="curvedRightArrow">
            <a:avLst>
              <a:gd name="adj1" fmla="val 25000"/>
              <a:gd name="adj2" fmla="val 50000"/>
              <a:gd name="adj3" fmla="val 30634"/>
            </a:avLst>
          </a:prstGeom>
          <a:solidFill>
            <a:srgbClr val="0070C0"/>
          </a:solidFill>
          <a:ln w="25400" cap="flat">
            <a:solidFill>
              <a:srgbClr val="0070C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sp>
        <p:nvSpPr>
          <p:cNvPr id="4" name="TextBox 3">
            <a:extLst>
              <a:ext uri="{FF2B5EF4-FFF2-40B4-BE49-F238E27FC236}">
                <a16:creationId xmlns:a16="http://schemas.microsoft.com/office/drawing/2014/main" id="{977146D4-CCE7-E644-9170-BAF1B30C5CB6}"/>
              </a:ext>
            </a:extLst>
          </p:cNvPr>
          <p:cNvSpPr txBox="1"/>
          <p:nvPr/>
        </p:nvSpPr>
        <p:spPr>
          <a:xfrm>
            <a:off x="6077414" y="1555560"/>
            <a:ext cx="1562928" cy="4308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lang="en-TW" dirty="0">
                <a:solidFill>
                  <a:schemeClr val="tx1"/>
                </a:solidFill>
              </a:rPr>
              <a:t>Emerging cases or </a:t>
            </a:r>
          </a:p>
          <a:p>
            <a:pPr marL="0" marR="0" indent="0" algn="ctr" defTabSz="914400" rtl="0" fontAlgn="auto" latinLnBrk="0" hangingPunct="0">
              <a:lnSpc>
                <a:spcPct val="100000"/>
              </a:lnSpc>
              <a:spcBef>
                <a:spcPts val="0"/>
              </a:spcBef>
              <a:spcAft>
                <a:spcPts val="0"/>
              </a:spcAft>
              <a:buClrTx/>
              <a:buSzTx/>
              <a:buFontTx/>
              <a:buNone/>
              <a:tabLst/>
            </a:pPr>
            <a:r>
              <a:rPr lang="en-TW" dirty="0">
                <a:solidFill>
                  <a:schemeClr val="tx1"/>
                </a:solidFill>
              </a:rPr>
              <a:t>s</a:t>
            </a:r>
            <a:r>
              <a:rPr kumimoji="0" lang="en-TW" sz="1400" b="0" i="0" u="none" strike="noStrike" cap="none" spc="0" normalizeH="0" baseline="0" dirty="0">
                <a:ln>
                  <a:noFill/>
                </a:ln>
                <a:solidFill>
                  <a:schemeClr val="tx1"/>
                </a:solidFill>
                <a:effectLst/>
                <a:uFillTx/>
                <a:latin typeface="+mj-lt"/>
                <a:ea typeface="+mj-ea"/>
                <a:cs typeface="+mj-cs"/>
                <a:sym typeface="Arial"/>
              </a:rPr>
              <a:t>ystematic attacks</a:t>
            </a:r>
          </a:p>
        </p:txBody>
      </p:sp>
      <p:pic>
        <p:nvPicPr>
          <p:cNvPr id="7" name="Picture 6">
            <a:extLst>
              <a:ext uri="{FF2B5EF4-FFF2-40B4-BE49-F238E27FC236}">
                <a16:creationId xmlns:a16="http://schemas.microsoft.com/office/drawing/2014/main" id="{4730C0E8-6F43-C74B-B19D-B1136BD80402}"/>
              </a:ext>
            </a:extLst>
          </p:cNvPr>
          <p:cNvPicPr>
            <a:picLocks noChangeAspect="1"/>
          </p:cNvPicPr>
          <p:nvPr/>
        </p:nvPicPr>
        <p:blipFill>
          <a:blip r:embed="rId7"/>
          <a:stretch>
            <a:fillRect/>
          </a:stretch>
        </p:blipFill>
        <p:spPr>
          <a:xfrm>
            <a:off x="396995" y="1285238"/>
            <a:ext cx="2224830" cy="3413237"/>
          </a:xfrm>
          <a:prstGeom prst="rect">
            <a:avLst/>
          </a:prstGeom>
        </p:spPr>
      </p:pic>
      <p:pic>
        <p:nvPicPr>
          <p:cNvPr id="9" name="Picture 2">
            <a:hlinkClick r:id="rId8"/>
            <a:extLst>
              <a:ext uri="{FF2B5EF4-FFF2-40B4-BE49-F238E27FC236}">
                <a16:creationId xmlns:a16="http://schemas.microsoft.com/office/drawing/2014/main" id="{1CEF3554-7148-EE4E-B12D-85B0F4E377A0}"/>
              </a:ext>
            </a:extLst>
          </p:cNvPr>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6274278" y="3462468"/>
            <a:ext cx="2844689" cy="1347276"/>
          </a:xfrm>
          <a:prstGeom prst="rect">
            <a:avLst/>
          </a:prstGeom>
          <a:solidFill>
            <a:srgbClr val="E1E1E1"/>
          </a:solidFill>
        </p:spPr>
      </p:pic>
      <p:sp>
        <p:nvSpPr>
          <p:cNvPr id="6" name="TextBox 5">
            <a:extLst>
              <a:ext uri="{FF2B5EF4-FFF2-40B4-BE49-F238E27FC236}">
                <a16:creationId xmlns:a16="http://schemas.microsoft.com/office/drawing/2014/main" id="{5E5F6C4B-DE2E-2442-AA88-7D2CF055D548}"/>
              </a:ext>
            </a:extLst>
          </p:cNvPr>
          <p:cNvSpPr txBox="1"/>
          <p:nvPr/>
        </p:nvSpPr>
        <p:spPr>
          <a:xfrm>
            <a:off x="6388575" y="2402955"/>
            <a:ext cx="2653290" cy="523220"/>
          </a:xfrm>
          <a:prstGeom prst="rect">
            <a:avLst/>
          </a:prstGeom>
          <a:noFill/>
        </p:spPr>
        <p:txBody>
          <a:bodyPr wrap="none" rtlCol="0">
            <a:spAutoFit/>
          </a:bodyPr>
          <a:lstStyle/>
          <a:p>
            <a:pPr algn="ctr"/>
            <a:r>
              <a:rPr lang="en-TW" dirty="0"/>
              <a:t>Product Development Process </a:t>
            </a:r>
          </a:p>
          <a:p>
            <a:pPr algn="ctr"/>
            <a:r>
              <a:rPr lang="en-TW" dirty="0"/>
              <a:t>in five stages</a:t>
            </a:r>
          </a:p>
        </p:txBody>
      </p:sp>
      <p:graphicFrame>
        <p:nvGraphicFramePr>
          <p:cNvPr id="10" name="Diagram 9">
            <a:extLst>
              <a:ext uri="{FF2B5EF4-FFF2-40B4-BE49-F238E27FC236}">
                <a16:creationId xmlns:a16="http://schemas.microsoft.com/office/drawing/2014/main" id="{D76021F2-38F1-784A-8F64-D830BA2E479A}"/>
              </a:ext>
            </a:extLst>
          </p:cNvPr>
          <p:cNvGraphicFramePr/>
          <p:nvPr/>
        </p:nvGraphicFramePr>
        <p:xfrm>
          <a:off x="6643786" y="2926175"/>
          <a:ext cx="2224830" cy="416861"/>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sp>
        <p:nvSpPr>
          <p:cNvPr id="5" name="TextBox 4">
            <a:extLst>
              <a:ext uri="{FF2B5EF4-FFF2-40B4-BE49-F238E27FC236}">
                <a16:creationId xmlns:a16="http://schemas.microsoft.com/office/drawing/2014/main" id="{66F68080-A853-EC4D-A2EC-0F81C212552B}"/>
              </a:ext>
            </a:extLst>
          </p:cNvPr>
          <p:cNvSpPr txBox="1"/>
          <p:nvPr/>
        </p:nvSpPr>
        <p:spPr>
          <a:xfrm>
            <a:off x="1983024" y="4807206"/>
            <a:ext cx="5657318" cy="307777"/>
          </a:xfrm>
          <a:prstGeom prst="rect">
            <a:avLst/>
          </a:prstGeom>
          <a:noFill/>
        </p:spPr>
        <p:txBody>
          <a:bodyPr wrap="none" rtlCol="0">
            <a:spAutoFit/>
          </a:bodyPr>
          <a:lstStyle/>
          <a:p>
            <a:r>
              <a:rPr lang="en-US" dirty="0"/>
              <a:t>Unknown/incompatible names introduces crisis. (</a:t>
            </a:r>
            <a:r>
              <a:rPr lang="en-US" dirty="0">
                <a:solidFill>
                  <a:srgbClr val="FF0000"/>
                </a:solidFill>
              </a:rPr>
              <a:t>incommensurability</a:t>
            </a:r>
            <a:r>
              <a:rPr lang="en-US" dirty="0"/>
              <a:t>).</a:t>
            </a:r>
          </a:p>
        </p:txBody>
      </p:sp>
    </p:spTree>
    <p:extLst>
      <p:ext uri="{BB962C8B-B14F-4D97-AF65-F5344CB8AC3E}">
        <p14:creationId xmlns:p14="http://schemas.microsoft.com/office/powerpoint/2010/main" val="74720919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 name="Zero-cost Transactions"/>
          <p:cNvSpPr txBox="1">
            <a:spLocks noGrp="1"/>
          </p:cNvSpPr>
          <p:nvPr>
            <p:ph type="title"/>
          </p:nvPr>
        </p:nvSpPr>
        <p:spPr>
          <a:xfrm>
            <a:off x="795528" y="162683"/>
            <a:ext cx="7552944" cy="946201"/>
          </a:xfrm>
          <a:prstGeom prst="rect">
            <a:avLst/>
          </a:prstGeom>
        </p:spPr>
        <p:txBody>
          <a:bodyPr>
            <a:normAutofit/>
          </a:bodyPr>
          <a:lstStyle/>
          <a:p>
            <a:pPr algn="ctr"/>
            <a:r>
              <a:rPr lang="en-US" dirty="0">
                <a:solidFill>
                  <a:schemeClr val="tx1"/>
                </a:solidFill>
              </a:rPr>
              <a:t>A Multi-Scale Collective Cognitive Processes </a:t>
            </a:r>
            <a:endParaRPr dirty="0">
              <a:solidFill>
                <a:schemeClr val="tx1"/>
              </a:solidFill>
            </a:endParaRPr>
          </a:p>
        </p:txBody>
      </p:sp>
      <p:graphicFrame>
        <p:nvGraphicFramePr>
          <p:cNvPr id="2" name="Diagram 1">
            <a:extLst>
              <a:ext uri="{FF2B5EF4-FFF2-40B4-BE49-F238E27FC236}">
                <a16:creationId xmlns:a16="http://schemas.microsoft.com/office/drawing/2014/main" id="{0E1162FD-A45D-624A-9064-7D45DA264C8F}"/>
              </a:ext>
            </a:extLst>
          </p:cNvPr>
          <p:cNvGraphicFramePr/>
          <p:nvPr/>
        </p:nvGraphicFramePr>
        <p:xfrm>
          <a:off x="1524000" y="1108884"/>
          <a:ext cx="6096000" cy="387451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 name="Picture 2">
            <a:extLst>
              <a:ext uri="{FF2B5EF4-FFF2-40B4-BE49-F238E27FC236}">
                <a16:creationId xmlns:a16="http://schemas.microsoft.com/office/drawing/2014/main" id="{4947CEC9-FF7B-C74B-B560-26CB43B01F81}"/>
              </a:ext>
            </a:extLst>
          </p:cNvPr>
          <p:cNvPicPr>
            <a:picLocks noChangeAspect="1"/>
          </p:cNvPicPr>
          <p:nvPr/>
        </p:nvPicPr>
        <p:blipFill rotWithShape="1">
          <a:blip r:embed="rId7" cstate="screen">
            <a:duotone>
              <a:schemeClr val="accent2">
                <a:shade val="45000"/>
                <a:satMod val="135000"/>
              </a:schemeClr>
              <a:prstClr val="white"/>
            </a:duotone>
            <a:extLst>
              <a:ext uri="{28A0092B-C50C-407E-A947-70E740481C1C}">
                <a14:useLocalDpi xmlns:a14="http://schemas.microsoft.com/office/drawing/2010/main"/>
              </a:ext>
            </a:extLst>
          </a:blip>
          <a:srcRect/>
          <a:stretch/>
        </p:blipFill>
        <p:spPr>
          <a:xfrm>
            <a:off x="3856998" y="1157880"/>
            <a:ext cx="480695" cy="479517"/>
          </a:xfrm>
          <a:prstGeom prst="rect">
            <a:avLst/>
          </a:prstGeom>
        </p:spPr>
      </p:pic>
      <p:pic>
        <p:nvPicPr>
          <p:cNvPr id="8" name="Picture 7">
            <a:hlinkClick r:id="rId8"/>
            <a:extLst>
              <a:ext uri="{FF2B5EF4-FFF2-40B4-BE49-F238E27FC236}">
                <a16:creationId xmlns:a16="http://schemas.microsoft.com/office/drawing/2014/main" id="{0CF64831-302A-524D-864A-7422CEB7D67A}"/>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2303457" y="1072147"/>
            <a:ext cx="1345147" cy="2119169"/>
          </a:xfrm>
          <a:prstGeom prst="rect">
            <a:avLst/>
          </a:prstGeom>
        </p:spPr>
      </p:pic>
      <p:sp>
        <p:nvSpPr>
          <p:cNvPr id="4" name="TextBox 3">
            <a:extLst>
              <a:ext uri="{FF2B5EF4-FFF2-40B4-BE49-F238E27FC236}">
                <a16:creationId xmlns:a16="http://schemas.microsoft.com/office/drawing/2014/main" id="{31DA2054-BB18-3342-A398-F50E661F209D}"/>
              </a:ext>
            </a:extLst>
          </p:cNvPr>
          <p:cNvSpPr txBox="1"/>
          <p:nvPr/>
        </p:nvSpPr>
        <p:spPr>
          <a:xfrm>
            <a:off x="234558" y="2339882"/>
            <a:ext cx="2016837"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TW" b="0" i="0" u="none" strike="noStrike" cap="none" spc="0" normalizeH="0" baseline="0" dirty="0">
                <a:ln>
                  <a:noFill/>
                </a:ln>
                <a:solidFill>
                  <a:schemeClr val="tx1"/>
                </a:solidFill>
                <a:effectLst/>
                <a:uFillTx/>
                <a:latin typeface="+mj-lt"/>
                <a:ea typeface="+mj-ea"/>
                <a:cs typeface="+mj-cs"/>
                <a:sym typeface="Arial"/>
              </a:rPr>
              <a:t>Three Asynchronous </a:t>
            </a:r>
          </a:p>
          <a:p>
            <a:pPr marL="0" marR="0" indent="0" algn="ctr" defTabSz="914400" rtl="0" fontAlgn="auto" latinLnBrk="0" hangingPunct="0">
              <a:lnSpc>
                <a:spcPct val="100000"/>
              </a:lnSpc>
              <a:spcBef>
                <a:spcPts val="0"/>
              </a:spcBef>
              <a:spcAft>
                <a:spcPts val="0"/>
              </a:spcAft>
              <a:buClrTx/>
              <a:buSzTx/>
              <a:buFontTx/>
              <a:buNone/>
              <a:tabLst/>
            </a:pPr>
            <a:r>
              <a:rPr lang="en-TW" dirty="0">
                <a:solidFill>
                  <a:schemeClr val="tx1"/>
                </a:solidFill>
              </a:rPr>
              <a:t>Clocks in their respective</a:t>
            </a:r>
          </a:p>
          <a:p>
            <a:pPr marL="0" marR="0" indent="0" algn="ctr" defTabSz="914400" rtl="0" fontAlgn="auto" latinLnBrk="0" hangingPunct="0">
              <a:lnSpc>
                <a:spcPct val="100000"/>
              </a:lnSpc>
              <a:spcBef>
                <a:spcPts val="0"/>
              </a:spcBef>
              <a:spcAft>
                <a:spcPts val="0"/>
              </a:spcAft>
              <a:buClrTx/>
              <a:buSzTx/>
              <a:buFontTx/>
              <a:buNone/>
              <a:tabLst/>
            </a:pPr>
            <a:r>
              <a:rPr kumimoji="0" lang="en-US" b="0" i="0" u="none" strike="noStrike" cap="none" spc="0" normalizeH="0" baseline="0" dirty="0">
                <a:ln>
                  <a:noFill/>
                </a:ln>
                <a:solidFill>
                  <a:schemeClr val="tx1"/>
                </a:solidFill>
                <a:effectLst/>
                <a:uFillTx/>
                <a:latin typeface="+mj-lt"/>
                <a:ea typeface="+mj-ea"/>
                <a:cs typeface="+mj-cs"/>
                <a:sym typeface="Arial"/>
              </a:rPr>
              <a:t>C</a:t>
            </a:r>
            <a:r>
              <a:rPr kumimoji="0" lang="en-TW" b="0" i="0" u="none" strike="noStrike" cap="none" spc="0" normalizeH="0" baseline="0" dirty="0">
                <a:ln>
                  <a:noFill/>
                </a:ln>
                <a:solidFill>
                  <a:schemeClr val="tx1"/>
                </a:solidFill>
                <a:effectLst/>
                <a:uFillTx/>
                <a:latin typeface="+mj-lt"/>
                <a:ea typeface="+mj-ea"/>
                <a:cs typeface="+mj-cs"/>
                <a:sym typeface="Arial"/>
              </a:rPr>
              <a:t>ommunities</a:t>
            </a:r>
          </a:p>
        </p:txBody>
      </p:sp>
      <p:graphicFrame>
        <p:nvGraphicFramePr>
          <p:cNvPr id="5" name="Diagram 4">
            <a:extLst>
              <a:ext uri="{FF2B5EF4-FFF2-40B4-BE49-F238E27FC236}">
                <a16:creationId xmlns:a16="http://schemas.microsoft.com/office/drawing/2014/main" id="{72CF8FE2-0032-A848-AFC6-CC668E415E48}"/>
              </a:ext>
            </a:extLst>
          </p:cNvPr>
          <p:cNvGraphicFramePr/>
          <p:nvPr/>
        </p:nvGraphicFramePr>
        <p:xfrm>
          <a:off x="521677" y="3396364"/>
          <a:ext cx="2454354" cy="1747136"/>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pic>
        <p:nvPicPr>
          <p:cNvPr id="10" name="Picture 9">
            <a:extLst>
              <a:ext uri="{FF2B5EF4-FFF2-40B4-BE49-F238E27FC236}">
                <a16:creationId xmlns:a16="http://schemas.microsoft.com/office/drawing/2014/main" id="{78B53B07-D7A3-7E4A-8F73-089BBEECB8EF}"/>
              </a:ext>
            </a:extLst>
          </p:cNvPr>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1143305" y="1085866"/>
            <a:ext cx="801771" cy="869181"/>
          </a:xfrm>
          <a:prstGeom prst="rect">
            <a:avLst/>
          </a:prstGeom>
        </p:spPr>
      </p:pic>
      <p:pic>
        <p:nvPicPr>
          <p:cNvPr id="11" name="Picture 10">
            <a:extLst>
              <a:ext uri="{FF2B5EF4-FFF2-40B4-BE49-F238E27FC236}">
                <a16:creationId xmlns:a16="http://schemas.microsoft.com/office/drawing/2014/main" id="{4E110C4F-3C27-A94F-BEBB-2A9A9C5E2374}"/>
              </a:ext>
            </a:extLst>
          </p:cNvPr>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192750" y="965368"/>
            <a:ext cx="750003" cy="1200543"/>
          </a:xfrm>
          <a:prstGeom prst="rect">
            <a:avLst/>
          </a:prstGeom>
        </p:spPr>
      </p:pic>
      <p:sp>
        <p:nvSpPr>
          <p:cNvPr id="12" name="Curved Right Arrow 11">
            <a:extLst>
              <a:ext uri="{FF2B5EF4-FFF2-40B4-BE49-F238E27FC236}">
                <a16:creationId xmlns:a16="http://schemas.microsoft.com/office/drawing/2014/main" id="{0EFE693D-AEC4-2F4A-948E-2E0452354BE4}"/>
              </a:ext>
            </a:extLst>
          </p:cNvPr>
          <p:cNvSpPr/>
          <p:nvPr/>
        </p:nvSpPr>
        <p:spPr>
          <a:xfrm rot="19407760">
            <a:off x="455421" y="3918708"/>
            <a:ext cx="307789" cy="801280"/>
          </a:xfrm>
          <a:prstGeom prst="curvedRightArrow">
            <a:avLst>
              <a:gd name="adj1" fmla="val 25000"/>
              <a:gd name="adj2" fmla="val 50000"/>
              <a:gd name="adj3" fmla="val 43184"/>
            </a:avLst>
          </a:prstGeom>
          <a:solidFill>
            <a:srgbClr val="0070C0"/>
          </a:solidFill>
          <a:ln w="25400" cap="flat">
            <a:solidFill>
              <a:srgbClr val="0070C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sp>
        <p:nvSpPr>
          <p:cNvPr id="13" name="TextBox 12">
            <a:extLst>
              <a:ext uri="{FF2B5EF4-FFF2-40B4-BE49-F238E27FC236}">
                <a16:creationId xmlns:a16="http://schemas.microsoft.com/office/drawing/2014/main" id="{0B18E26C-8B41-0A40-B15B-E0A200BE9F1D}"/>
              </a:ext>
            </a:extLst>
          </p:cNvPr>
          <p:cNvSpPr txBox="1"/>
          <p:nvPr/>
        </p:nvSpPr>
        <p:spPr>
          <a:xfrm>
            <a:off x="-73230" y="3647976"/>
            <a:ext cx="1169061" cy="18466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lang="en-TW" sz="600" dirty="0"/>
              <a:t>Emerging cases or </a:t>
            </a:r>
          </a:p>
          <a:p>
            <a:pPr marL="0" marR="0" indent="0" algn="ctr" defTabSz="914400" rtl="0" fontAlgn="auto" latinLnBrk="0" hangingPunct="0">
              <a:lnSpc>
                <a:spcPct val="100000"/>
              </a:lnSpc>
              <a:spcBef>
                <a:spcPts val="0"/>
              </a:spcBef>
              <a:spcAft>
                <a:spcPts val="0"/>
              </a:spcAft>
              <a:buClrTx/>
              <a:buSzTx/>
              <a:buFontTx/>
              <a:buNone/>
              <a:tabLst/>
            </a:pPr>
            <a:r>
              <a:rPr lang="en-TW" sz="600" dirty="0"/>
              <a:t>s</a:t>
            </a:r>
            <a:r>
              <a:rPr kumimoji="0" lang="en-TW" sz="600" b="0" i="0" u="none" strike="noStrike" cap="none" spc="0" normalizeH="0" baseline="0" dirty="0">
                <a:ln>
                  <a:noFill/>
                </a:ln>
                <a:solidFill>
                  <a:srgbClr val="AAFFEE"/>
                </a:solidFill>
                <a:effectLst/>
                <a:uFillTx/>
                <a:latin typeface="+mj-lt"/>
                <a:ea typeface="+mj-ea"/>
                <a:cs typeface="+mj-cs"/>
                <a:sym typeface="Arial"/>
              </a:rPr>
              <a:t>ystematic attacks</a:t>
            </a:r>
          </a:p>
        </p:txBody>
      </p:sp>
      <p:graphicFrame>
        <p:nvGraphicFramePr>
          <p:cNvPr id="7" name="Diagram 6">
            <a:extLst>
              <a:ext uri="{FF2B5EF4-FFF2-40B4-BE49-F238E27FC236}">
                <a16:creationId xmlns:a16="http://schemas.microsoft.com/office/drawing/2014/main" id="{226FFE2F-1DB3-2549-91AF-8D28B460D71B}"/>
              </a:ext>
            </a:extLst>
          </p:cNvPr>
          <p:cNvGraphicFramePr/>
          <p:nvPr/>
        </p:nvGraphicFramePr>
        <p:xfrm>
          <a:off x="6640448" y="3826598"/>
          <a:ext cx="1264597" cy="1285541"/>
        </p:xfrm>
        <a:graphic>
          <a:graphicData uri="http://schemas.openxmlformats.org/drawingml/2006/diagram">
            <dgm:relIds xmlns:dgm="http://schemas.openxmlformats.org/drawingml/2006/diagram" xmlns:r="http://schemas.openxmlformats.org/officeDocument/2006/relationships" r:dm="rId17" r:lo="rId18" r:qs="rId19" r:cs="rId20"/>
          </a:graphicData>
        </a:graphic>
      </p:graphicFrame>
      <p:pic>
        <p:nvPicPr>
          <p:cNvPr id="14" name="Picture 13">
            <a:hlinkClick r:id="rId22"/>
            <a:extLst>
              <a:ext uri="{FF2B5EF4-FFF2-40B4-BE49-F238E27FC236}">
                <a16:creationId xmlns:a16="http://schemas.microsoft.com/office/drawing/2014/main" id="{3601CFF8-71FF-8C40-A876-4567AC2611F5}"/>
              </a:ext>
            </a:extLst>
          </p:cNvPr>
          <p:cNvPicPr>
            <a:picLocks noChangeAspect="1"/>
          </p:cNvPicPr>
          <p:nvPr/>
        </p:nvPicPr>
        <p:blipFill>
          <a:blip r:embed="rId23" cstate="screen">
            <a:extLst>
              <a:ext uri="{28A0092B-C50C-407E-A947-70E740481C1C}">
                <a14:useLocalDpi xmlns:a14="http://schemas.microsoft.com/office/drawing/2010/main"/>
              </a:ext>
            </a:extLst>
          </a:blip>
          <a:stretch>
            <a:fillRect/>
          </a:stretch>
        </p:blipFill>
        <p:spPr>
          <a:xfrm>
            <a:off x="5511455" y="1084763"/>
            <a:ext cx="1381150" cy="2119169"/>
          </a:xfrm>
          <a:prstGeom prst="rect">
            <a:avLst/>
          </a:prstGeom>
        </p:spPr>
      </p:pic>
      <p:pic>
        <p:nvPicPr>
          <p:cNvPr id="1026" name="Picture 2">
            <a:hlinkClick r:id="rId24"/>
            <a:extLst>
              <a:ext uri="{FF2B5EF4-FFF2-40B4-BE49-F238E27FC236}">
                <a16:creationId xmlns:a16="http://schemas.microsoft.com/office/drawing/2014/main" id="{CA2BFFA9-D9C7-0C45-B8C4-DF666EF03E15}"/>
              </a:ext>
            </a:extLst>
          </p:cNvPr>
          <p:cNvPicPr>
            <a:picLocks noChangeAspect="1" noChangeArrowheads="1"/>
          </p:cNvPicPr>
          <p:nvPr/>
        </p:nvPicPr>
        <p:blipFill>
          <a:blip r:embed="rId25" cstate="screen">
            <a:extLst>
              <a:ext uri="{28A0092B-C50C-407E-A947-70E740481C1C}">
                <a14:useLocalDpi xmlns:a14="http://schemas.microsoft.com/office/drawing/2010/main"/>
              </a:ext>
            </a:extLst>
          </a:blip>
          <a:srcRect/>
          <a:stretch>
            <a:fillRect/>
          </a:stretch>
        </p:blipFill>
        <p:spPr bwMode="auto">
          <a:xfrm>
            <a:off x="7149203" y="2716038"/>
            <a:ext cx="1402222" cy="931938"/>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a:extLst>
              <a:ext uri="{FF2B5EF4-FFF2-40B4-BE49-F238E27FC236}">
                <a16:creationId xmlns:a16="http://schemas.microsoft.com/office/drawing/2014/main" id="{ED525048-3F2D-D649-9DA3-A76A25DAE5C4}"/>
              </a:ext>
            </a:extLst>
          </p:cNvPr>
          <p:cNvPicPr>
            <a:picLocks noChangeAspect="1"/>
          </p:cNvPicPr>
          <p:nvPr/>
        </p:nvPicPr>
        <p:blipFill rotWithShape="1">
          <a:blip r:embed="rId26" cstate="screen">
            <a:duotone>
              <a:schemeClr val="accent1">
                <a:shade val="45000"/>
                <a:satMod val="135000"/>
              </a:schemeClr>
              <a:prstClr val="white"/>
            </a:duotone>
            <a:extLst>
              <a:ext uri="{28A0092B-C50C-407E-A947-70E740481C1C}">
                <a14:useLocalDpi xmlns:a14="http://schemas.microsoft.com/office/drawing/2010/main"/>
              </a:ext>
            </a:extLst>
          </a:blip>
          <a:srcRect/>
          <a:stretch/>
        </p:blipFill>
        <p:spPr>
          <a:xfrm>
            <a:off x="4774758" y="1192707"/>
            <a:ext cx="457254" cy="474191"/>
          </a:xfrm>
          <a:prstGeom prst="rect">
            <a:avLst/>
          </a:prstGeom>
        </p:spPr>
      </p:pic>
      <p:graphicFrame>
        <p:nvGraphicFramePr>
          <p:cNvPr id="15" name="Diagram 14">
            <a:extLst>
              <a:ext uri="{FF2B5EF4-FFF2-40B4-BE49-F238E27FC236}">
                <a16:creationId xmlns:a16="http://schemas.microsoft.com/office/drawing/2014/main" id="{B24D7394-1CE8-9B4D-9317-FD7DA5A2CF83}"/>
              </a:ext>
            </a:extLst>
          </p:cNvPr>
          <p:cNvGraphicFramePr/>
          <p:nvPr/>
        </p:nvGraphicFramePr>
        <p:xfrm>
          <a:off x="4145415" y="1113514"/>
          <a:ext cx="813525" cy="612037"/>
        </p:xfrm>
        <a:graphic>
          <a:graphicData uri="http://schemas.openxmlformats.org/drawingml/2006/diagram">
            <dgm:relIds xmlns:dgm="http://schemas.openxmlformats.org/drawingml/2006/diagram" xmlns:r="http://schemas.openxmlformats.org/officeDocument/2006/relationships" r:dm="rId27" r:lo="rId28" r:qs="rId29" r:cs="rId30"/>
          </a:graphicData>
        </a:graphic>
      </p:graphicFrame>
      <p:sp>
        <p:nvSpPr>
          <p:cNvPr id="6" name="TextBox 5">
            <a:extLst>
              <a:ext uri="{FF2B5EF4-FFF2-40B4-BE49-F238E27FC236}">
                <a16:creationId xmlns:a16="http://schemas.microsoft.com/office/drawing/2014/main" id="{471B07D0-00BD-5141-8F78-0E22DEB2D178}"/>
              </a:ext>
            </a:extLst>
          </p:cNvPr>
          <p:cNvSpPr txBox="1"/>
          <p:nvPr/>
        </p:nvSpPr>
        <p:spPr>
          <a:xfrm>
            <a:off x="5335896" y="4758527"/>
            <a:ext cx="1617751" cy="261610"/>
          </a:xfrm>
          <a:prstGeom prst="rect">
            <a:avLst/>
          </a:prstGeom>
          <a:noFill/>
        </p:spPr>
        <p:txBody>
          <a:bodyPr wrap="none" rtlCol="0">
            <a:spAutoFit/>
          </a:bodyPr>
          <a:lstStyle/>
          <a:p>
            <a:r>
              <a:rPr lang="en-TW" sz="1100" dirty="0"/>
              <a:t>(Accountants/Lawyers)</a:t>
            </a:r>
          </a:p>
        </p:txBody>
      </p:sp>
      <p:sp>
        <p:nvSpPr>
          <p:cNvPr id="19" name="TextBox 18">
            <a:extLst>
              <a:ext uri="{FF2B5EF4-FFF2-40B4-BE49-F238E27FC236}">
                <a16:creationId xmlns:a16="http://schemas.microsoft.com/office/drawing/2014/main" id="{9B10FF83-3ADF-B84B-95C5-29DFF8E41829}"/>
              </a:ext>
            </a:extLst>
          </p:cNvPr>
          <p:cNvSpPr txBox="1"/>
          <p:nvPr/>
        </p:nvSpPr>
        <p:spPr>
          <a:xfrm>
            <a:off x="1971021" y="4766156"/>
            <a:ext cx="2651688" cy="261610"/>
          </a:xfrm>
          <a:prstGeom prst="rect">
            <a:avLst/>
          </a:prstGeom>
          <a:noFill/>
        </p:spPr>
        <p:txBody>
          <a:bodyPr wrap="none" rtlCol="0">
            <a:spAutoFit/>
          </a:bodyPr>
          <a:lstStyle/>
          <a:p>
            <a:r>
              <a:rPr lang="en-TW" sz="1100" dirty="0"/>
              <a:t>(Content Producers/Product Designers)</a:t>
            </a:r>
          </a:p>
        </p:txBody>
      </p:sp>
      <p:sp>
        <p:nvSpPr>
          <p:cNvPr id="20" name="TextBox 19">
            <a:extLst>
              <a:ext uri="{FF2B5EF4-FFF2-40B4-BE49-F238E27FC236}">
                <a16:creationId xmlns:a16="http://schemas.microsoft.com/office/drawing/2014/main" id="{1CE63FB7-1C64-8D44-8037-7E8B11B3390C}"/>
              </a:ext>
            </a:extLst>
          </p:cNvPr>
          <p:cNvSpPr txBox="1"/>
          <p:nvPr/>
        </p:nvSpPr>
        <p:spPr>
          <a:xfrm>
            <a:off x="3676777" y="1609503"/>
            <a:ext cx="1750800" cy="261610"/>
          </a:xfrm>
          <a:prstGeom prst="rect">
            <a:avLst/>
          </a:prstGeom>
          <a:noFill/>
        </p:spPr>
        <p:txBody>
          <a:bodyPr wrap="none" rtlCol="0">
            <a:spAutoFit/>
          </a:bodyPr>
          <a:lstStyle/>
          <a:p>
            <a:r>
              <a:rPr lang="en-TW" sz="1100" dirty="0"/>
              <a:t>(Consumers/Distributors)</a:t>
            </a:r>
          </a:p>
        </p:txBody>
      </p:sp>
      <p:sp>
        <p:nvSpPr>
          <p:cNvPr id="21" name="TextBox 20">
            <a:extLst>
              <a:ext uri="{FF2B5EF4-FFF2-40B4-BE49-F238E27FC236}">
                <a16:creationId xmlns:a16="http://schemas.microsoft.com/office/drawing/2014/main" id="{7CD0BCC1-289C-8446-8F5F-1AF641250E63}"/>
              </a:ext>
            </a:extLst>
          </p:cNvPr>
          <p:cNvSpPr txBox="1"/>
          <p:nvPr/>
        </p:nvSpPr>
        <p:spPr>
          <a:xfrm>
            <a:off x="2359933" y="3765844"/>
            <a:ext cx="1781257" cy="261610"/>
          </a:xfrm>
          <a:prstGeom prst="rect">
            <a:avLst/>
          </a:prstGeom>
          <a:noFill/>
        </p:spPr>
        <p:txBody>
          <a:bodyPr wrap="none" rtlCol="0">
            <a:spAutoFit/>
          </a:bodyPr>
          <a:lstStyle/>
          <a:p>
            <a:r>
              <a:rPr lang="en-TW" sz="1100" dirty="0">
                <a:solidFill>
                  <a:schemeClr val="bg2">
                    <a:lumMod val="40000"/>
                    <a:lumOff val="60000"/>
                  </a:schemeClr>
                </a:solidFill>
              </a:rPr>
              <a:t>(Artists/Creative Projects)</a:t>
            </a:r>
          </a:p>
        </p:txBody>
      </p:sp>
      <p:sp>
        <p:nvSpPr>
          <p:cNvPr id="22" name="TextBox 21">
            <a:extLst>
              <a:ext uri="{FF2B5EF4-FFF2-40B4-BE49-F238E27FC236}">
                <a16:creationId xmlns:a16="http://schemas.microsoft.com/office/drawing/2014/main" id="{1C29F726-E637-774B-9E89-197BFEF8A2F1}"/>
              </a:ext>
            </a:extLst>
          </p:cNvPr>
          <p:cNvSpPr txBox="1"/>
          <p:nvPr/>
        </p:nvSpPr>
        <p:spPr>
          <a:xfrm>
            <a:off x="5347918" y="3765844"/>
            <a:ext cx="1867819" cy="261610"/>
          </a:xfrm>
          <a:prstGeom prst="rect">
            <a:avLst/>
          </a:prstGeom>
          <a:noFill/>
        </p:spPr>
        <p:txBody>
          <a:bodyPr wrap="none" rtlCol="0">
            <a:spAutoFit/>
          </a:bodyPr>
          <a:lstStyle/>
          <a:p>
            <a:r>
              <a:rPr lang="en-TW" sz="1100" dirty="0">
                <a:solidFill>
                  <a:schemeClr val="bg2">
                    <a:lumMod val="40000"/>
                    <a:lumOff val="60000"/>
                  </a:schemeClr>
                </a:solidFill>
              </a:rPr>
              <a:t>(Administrators/Witnesses)</a:t>
            </a:r>
          </a:p>
        </p:txBody>
      </p:sp>
      <p:sp>
        <p:nvSpPr>
          <p:cNvPr id="23" name="TextBox 22">
            <a:extLst>
              <a:ext uri="{FF2B5EF4-FFF2-40B4-BE49-F238E27FC236}">
                <a16:creationId xmlns:a16="http://schemas.microsoft.com/office/drawing/2014/main" id="{195BA788-9430-0F49-BBA8-30374489686F}"/>
              </a:ext>
            </a:extLst>
          </p:cNvPr>
          <p:cNvSpPr txBox="1"/>
          <p:nvPr/>
        </p:nvSpPr>
        <p:spPr>
          <a:xfrm>
            <a:off x="3922875" y="933713"/>
            <a:ext cx="1388522" cy="261610"/>
          </a:xfrm>
          <a:prstGeom prst="rect">
            <a:avLst/>
          </a:prstGeom>
          <a:noFill/>
        </p:spPr>
        <p:txBody>
          <a:bodyPr wrap="none" rtlCol="0">
            <a:spAutoFit/>
          </a:bodyPr>
          <a:lstStyle/>
          <a:p>
            <a:r>
              <a:rPr lang="en-TW" sz="1100" dirty="0">
                <a:solidFill>
                  <a:schemeClr val="bg2">
                    <a:lumMod val="40000"/>
                    <a:lumOff val="60000"/>
                  </a:schemeClr>
                </a:solidFill>
              </a:rPr>
              <a:t>(students/teachers)</a:t>
            </a:r>
          </a:p>
        </p:txBody>
      </p:sp>
      <p:sp>
        <p:nvSpPr>
          <p:cNvPr id="9" name="Slide Number Placeholder 8">
            <a:extLst>
              <a:ext uri="{FF2B5EF4-FFF2-40B4-BE49-F238E27FC236}">
                <a16:creationId xmlns:a16="http://schemas.microsoft.com/office/drawing/2014/main" id="{B4E6565D-978A-764C-B788-F82A2B1B991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31</a:t>
            </a:fld>
            <a:endParaRPr lang="en" dirty="0"/>
          </a:p>
        </p:txBody>
      </p:sp>
    </p:spTree>
    <p:extLst>
      <p:ext uri="{BB962C8B-B14F-4D97-AF65-F5344CB8AC3E}">
        <p14:creationId xmlns:p14="http://schemas.microsoft.com/office/powerpoint/2010/main" val="76526092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0" name="Enlightened Metrics"/>
          <p:cNvSpPr txBox="1">
            <a:spLocks noGrp="1"/>
          </p:cNvSpPr>
          <p:nvPr>
            <p:ph type="title"/>
          </p:nvPr>
        </p:nvSpPr>
        <p:spPr>
          <a:prstGeom prst="rect">
            <a:avLst/>
          </a:prstGeom>
        </p:spPr>
        <p:txBody>
          <a:bodyPr/>
          <a:lstStyle/>
          <a:p>
            <a:r>
              <a:rPr lang="en-US" dirty="0"/>
              <a:t>Some Emblems (Mandala)</a:t>
            </a:r>
            <a:endParaRPr dirty="0"/>
          </a:p>
        </p:txBody>
      </p:sp>
      <p:graphicFrame>
        <p:nvGraphicFramePr>
          <p:cNvPr id="3" name="Diagram 2">
            <a:extLst>
              <a:ext uri="{FF2B5EF4-FFF2-40B4-BE49-F238E27FC236}">
                <a16:creationId xmlns:a16="http://schemas.microsoft.com/office/drawing/2014/main" id="{3F76A332-EBE2-CD46-B1B9-70E689A57B21}"/>
              </a:ext>
            </a:extLst>
          </p:cNvPr>
          <p:cNvGraphicFramePr/>
          <p:nvPr>
            <p:extLst>
              <p:ext uri="{D42A27DB-BD31-4B8C-83A1-F6EECF244321}">
                <p14:modId xmlns:p14="http://schemas.microsoft.com/office/powerpoint/2010/main" val="2297253604"/>
              </p:ext>
            </p:extLst>
          </p:nvPr>
        </p:nvGraphicFramePr>
        <p:xfrm>
          <a:off x="1007969" y="1055998"/>
          <a:ext cx="2892887" cy="19703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10" name="Group 9">
            <a:extLst>
              <a:ext uri="{FF2B5EF4-FFF2-40B4-BE49-F238E27FC236}">
                <a16:creationId xmlns:a16="http://schemas.microsoft.com/office/drawing/2014/main" id="{1CDF39DF-EDAD-B74C-89F0-59012EE3CD2A}"/>
              </a:ext>
            </a:extLst>
          </p:cNvPr>
          <p:cNvGrpSpPr/>
          <p:nvPr/>
        </p:nvGrpSpPr>
        <p:grpSpPr>
          <a:xfrm>
            <a:off x="323593" y="3106002"/>
            <a:ext cx="4737971" cy="1262450"/>
            <a:chOff x="2441180" y="3104174"/>
            <a:chExt cx="4737971" cy="1262450"/>
          </a:xfrm>
        </p:grpSpPr>
        <p:pic>
          <p:nvPicPr>
            <p:cNvPr id="4" name="Picture 3">
              <a:extLst>
                <a:ext uri="{FF2B5EF4-FFF2-40B4-BE49-F238E27FC236}">
                  <a16:creationId xmlns:a16="http://schemas.microsoft.com/office/drawing/2014/main" id="{46EF48C9-35E3-A246-BBA7-C5F3DFDDE8E8}"/>
                </a:ext>
              </a:extLst>
            </p:cNvPr>
            <p:cNvPicPr>
              <a:picLocks noChangeAspect="1"/>
            </p:cNvPicPr>
            <p:nvPr/>
          </p:nvPicPr>
          <p:blipFill rotWithShape="1">
            <a:blip r:embed="rId8" cstate="print">
              <a:extLst>
                <a:ext uri="{28A0092B-C50C-407E-A947-70E740481C1C}">
                  <a14:useLocalDpi xmlns:a14="http://schemas.microsoft.com/office/drawing/2010/main"/>
                </a:ext>
              </a:extLst>
            </a:blip>
            <a:srcRect/>
            <a:stretch/>
          </p:blipFill>
          <p:spPr>
            <a:xfrm>
              <a:off x="2441181" y="3104176"/>
              <a:ext cx="4704718" cy="1262448"/>
            </a:xfrm>
            <a:prstGeom prst="rect">
              <a:avLst/>
            </a:prstGeom>
          </p:spPr>
        </p:pic>
        <p:sp>
          <p:nvSpPr>
            <p:cNvPr id="8" name="Right Triangle 7">
              <a:extLst>
                <a:ext uri="{FF2B5EF4-FFF2-40B4-BE49-F238E27FC236}">
                  <a16:creationId xmlns:a16="http://schemas.microsoft.com/office/drawing/2014/main" id="{80B08342-9B24-9D40-91E7-A3D143AE347F}"/>
                </a:ext>
              </a:extLst>
            </p:cNvPr>
            <p:cNvSpPr/>
            <p:nvPr/>
          </p:nvSpPr>
          <p:spPr>
            <a:xfrm rot="10800000">
              <a:off x="5494713" y="3104175"/>
              <a:ext cx="1684438" cy="946201"/>
            </a:xfrm>
            <a:prstGeom prst="rtTriangle">
              <a:avLst/>
            </a:prstGeom>
            <a:solidFill>
              <a:srgbClr val="05214A"/>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2" name="Right Triangle 11">
              <a:extLst>
                <a:ext uri="{FF2B5EF4-FFF2-40B4-BE49-F238E27FC236}">
                  <a16:creationId xmlns:a16="http://schemas.microsoft.com/office/drawing/2014/main" id="{A91F6DC3-CAB6-EA48-BCD8-D9628F5CF03E}"/>
                </a:ext>
              </a:extLst>
            </p:cNvPr>
            <p:cNvSpPr/>
            <p:nvPr/>
          </p:nvSpPr>
          <p:spPr>
            <a:xfrm rot="10800000" flipH="1">
              <a:off x="2441180" y="3104174"/>
              <a:ext cx="1684439" cy="946201"/>
            </a:xfrm>
            <a:prstGeom prst="rtTriangle">
              <a:avLst/>
            </a:prstGeom>
            <a:solidFill>
              <a:srgbClr val="05214A"/>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pic>
        <p:nvPicPr>
          <p:cNvPr id="2" name="Picture 1">
            <a:hlinkClick r:id="rId9"/>
            <a:extLst>
              <a:ext uri="{FF2B5EF4-FFF2-40B4-BE49-F238E27FC236}">
                <a16:creationId xmlns:a16="http://schemas.microsoft.com/office/drawing/2014/main" id="{46983AC1-35A3-714D-A3FC-51EA77B61D0E}"/>
              </a:ext>
            </a:extLst>
          </p:cNvPr>
          <p:cNvPicPr>
            <a:picLocks noChangeAspect="1"/>
          </p:cNvPicPr>
          <p:nvPr/>
        </p:nvPicPr>
        <p:blipFill>
          <a:blip r:embed="rId10"/>
          <a:stretch>
            <a:fillRect/>
          </a:stretch>
        </p:blipFill>
        <p:spPr>
          <a:xfrm>
            <a:off x="5269949" y="1055998"/>
            <a:ext cx="3312454" cy="3312454"/>
          </a:xfrm>
          <a:prstGeom prst="rect">
            <a:avLst/>
          </a:prstGeom>
        </p:spPr>
      </p:pic>
    </p:spTree>
    <p:extLst>
      <p:ext uri="{BB962C8B-B14F-4D97-AF65-F5344CB8AC3E}">
        <p14:creationId xmlns:p14="http://schemas.microsoft.com/office/powerpoint/2010/main" val="831490567"/>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Try to get to the Primary Source through Data</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33</a:t>
            </a:fld>
            <a:endParaRPr kumimoji="0" lang="en" sz="1000" b="0" i="0" u="none" strike="noStrike" kern="0" cap="none" spc="0" normalizeH="0" baseline="0" noProof="0" dirty="0">
              <a:ln>
                <a:noFill/>
              </a:ln>
              <a:solidFill>
                <a:srgbClr val="595959"/>
              </a:solidFill>
              <a:effectLst/>
              <a:uLnTx/>
              <a:uFillTx/>
              <a:latin typeface="Arial"/>
              <a:cs typeface="Arial"/>
              <a:sym typeface="Arial"/>
            </a:endParaRPr>
          </a:p>
        </p:txBody>
      </p:sp>
      <p:pic>
        <p:nvPicPr>
          <p:cNvPr id="3" name="Picture 2">
            <a:hlinkClick r:id="rId2"/>
            <a:extLst>
              <a:ext uri="{FF2B5EF4-FFF2-40B4-BE49-F238E27FC236}">
                <a16:creationId xmlns:a16="http://schemas.microsoft.com/office/drawing/2014/main" id="{12C230D6-34AC-8242-89DE-81279AF7CB36}"/>
              </a:ext>
            </a:extLst>
          </p:cNvPr>
          <p:cNvPicPr>
            <a:picLocks noChangeAspect="1"/>
          </p:cNvPicPr>
          <p:nvPr/>
        </p:nvPicPr>
        <p:blipFill>
          <a:blip r:embed="rId3"/>
          <a:stretch>
            <a:fillRect/>
          </a:stretch>
        </p:blipFill>
        <p:spPr>
          <a:xfrm>
            <a:off x="1975370" y="1109260"/>
            <a:ext cx="5193259" cy="3553957"/>
          </a:xfrm>
          <a:prstGeom prst="rect">
            <a:avLst/>
          </a:prstGeom>
        </p:spPr>
      </p:pic>
      <p:pic>
        <p:nvPicPr>
          <p:cNvPr id="5" name="Picture 4">
            <a:hlinkClick r:id="rId4"/>
            <a:extLst>
              <a:ext uri="{FF2B5EF4-FFF2-40B4-BE49-F238E27FC236}">
                <a16:creationId xmlns:a16="http://schemas.microsoft.com/office/drawing/2014/main" id="{469B13D1-CE6C-224D-A0B5-9717A2D33F13}"/>
              </a:ext>
            </a:extLst>
          </p:cNvPr>
          <p:cNvPicPr>
            <a:picLocks noChangeAspect="1"/>
          </p:cNvPicPr>
          <p:nvPr/>
        </p:nvPicPr>
        <p:blipFill>
          <a:blip r:embed="rId5"/>
          <a:stretch>
            <a:fillRect/>
          </a:stretch>
        </p:blipFill>
        <p:spPr>
          <a:xfrm rot="5400000">
            <a:off x="6855909" y="1700398"/>
            <a:ext cx="1742704" cy="1742704"/>
          </a:xfrm>
          <a:prstGeom prst="rect">
            <a:avLst/>
          </a:prstGeom>
        </p:spPr>
      </p:pic>
    </p:spTree>
    <p:extLst>
      <p:ext uri="{BB962C8B-B14F-4D97-AF65-F5344CB8AC3E}">
        <p14:creationId xmlns:p14="http://schemas.microsoft.com/office/powerpoint/2010/main" val="174405536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Data-driven Workflows are alive, globally! </a:t>
            </a:r>
            <a:br>
              <a:rPr lang="en-US" dirty="0"/>
            </a:br>
            <a:r>
              <a:rPr lang="en-US" dirty="0"/>
              <a:t>(</a:t>
            </a:r>
            <a:r>
              <a:rPr lang="en-US" dirty="0" err="1"/>
              <a:t>Github</a:t>
            </a:r>
            <a:r>
              <a:rPr lang="en-US" dirty="0"/>
              <a:t> Action)</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34</a:t>
            </a:fld>
            <a:endParaRPr kumimoji="0" lang="en" sz="1000" b="0" i="0" u="none" strike="noStrike" kern="0" cap="none" spc="0" normalizeH="0" baseline="0" noProof="0" dirty="0">
              <a:ln>
                <a:noFill/>
              </a:ln>
              <a:solidFill>
                <a:srgbClr val="595959"/>
              </a:solidFill>
              <a:effectLst/>
              <a:uLnTx/>
              <a:uFillTx/>
              <a:latin typeface="Arial"/>
              <a:cs typeface="Arial"/>
              <a:sym typeface="Arial"/>
            </a:endParaRPr>
          </a:p>
        </p:txBody>
      </p:sp>
      <p:pic>
        <p:nvPicPr>
          <p:cNvPr id="5" name="Picture 4">
            <a:hlinkClick r:id="rId2"/>
            <a:extLst>
              <a:ext uri="{FF2B5EF4-FFF2-40B4-BE49-F238E27FC236}">
                <a16:creationId xmlns:a16="http://schemas.microsoft.com/office/drawing/2014/main" id="{DD9B313A-88E4-4449-A2A0-4EBF41365882}"/>
              </a:ext>
            </a:extLst>
          </p:cNvPr>
          <p:cNvPicPr>
            <a:picLocks noChangeAspect="1"/>
          </p:cNvPicPr>
          <p:nvPr/>
        </p:nvPicPr>
        <p:blipFill>
          <a:blip r:embed="rId3"/>
          <a:stretch>
            <a:fillRect/>
          </a:stretch>
        </p:blipFill>
        <p:spPr>
          <a:xfrm>
            <a:off x="2454507" y="1507059"/>
            <a:ext cx="4234985" cy="3431343"/>
          </a:xfrm>
          <a:prstGeom prst="rect">
            <a:avLst/>
          </a:prstGeom>
        </p:spPr>
      </p:pic>
    </p:spTree>
    <p:extLst>
      <p:ext uri="{BB962C8B-B14F-4D97-AF65-F5344CB8AC3E}">
        <p14:creationId xmlns:p14="http://schemas.microsoft.com/office/powerpoint/2010/main" val="125337385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Universality is in your pocket (cellphone)</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35</a:t>
            </a:fld>
            <a:endParaRPr kumimoji="0" lang="en" sz="1000" b="0" i="0" u="none" strike="noStrike" kern="0" cap="none" spc="0" normalizeH="0" baseline="0" noProof="0" dirty="0">
              <a:ln>
                <a:noFill/>
              </a:ln>
              <a:solidFill>
                <a:srgbClr val="595959"/>
              </a:solidFill>
              <a:effectLst/>
              <a:uLnTx/>
              <a:uFillTx/>
              <a:latin typeface="Arial"/>
              <a:cs typeface="Arial"/>
              <a:sym typeface="Arial"/>
            </a:endParaRPr>
          </a:p>
        </p:txBody>
      </p:sp>
      <p:pic>
        <p:nvPicPr>
          <p:cNvPr id="3" name="Picture 2">
            <a:hlinkClick r:id="rId2"/>
            <a:extLst>
              <a:ext uri="{FF2B5EF4-FFF2-40B4-BE49-F238E27FC236}">
                <a16:creationId xmlns:a16="http://schemas.microsoft.com/office/drawing/2014/main" id="{BDC2198D-368F-6E42-B844-C75808339886}"/>
              </a:ext>
            </a:extLst>
          </p:cNvPr>
          <p:cNvPicPr>
            <a:picLocks noChangeAspect="1"/>
          </p:cNvPicPr>
          <p:nvPr/>
        </p:nvPicPr>
        <p:blipFill>
          <a:blip r:embed="rId3"/>
          <a:stretch>
            <a:fillRect/>
          </a:stretch>
        </p:blipFill>
        <p:spPr>
          <a:xfrm>
            <a:off x="2351769" y="1185744"/>
            <a:ext cx="4440461" cy="3309453"/>
          </a:xfrm>
          <a:prstGeom prst="rect">
            <a:avLst/>
          </a:prstGeom>
        </p:spPr>
      </p:pic>
      <p:sp>
        <p:nvSpPr>
          <p:cNvPr id="6" name="TextBox 5">
            <a:extLst>
              <a:ext uri="{FF2B5EF4-FFF2-40B4-BE49-F238E27FC236}">
                <a16:creationId xmlns:a16="http://schemas.microsoft.com/office/drawing/2014/main" id="{84672CCE-6B3A-B44B-A1F8-42515CEE1D13}"/>
              </a:ext>
            </a:extLst>
          </p:cNvPr>
          <p:cNvSpPr txBox="1"/>
          <p:nvPr/>
        </p:nvSpPr>
        <p:spPr>
          <a:xfrm>
            <a:off x="1499683" y="4663216"/>
            <a:ext cx="6144631" cy="307777"/>
          </a:xfrm>
          <a:prstGeom prst="rect">
            <a:avLst/>
          </a:prstGeom>
          <a:noFill/>
        </p:spPr>
        <p:txBody>
          <a:bodyPr wrap="none" rtlCol="0">
            <a:spAutoFit/>
          </a:bodyPr>
          <a:lstStyle/>
          <a:p>
            <a:r>
              <a:rPr lang="en-TW" dirty="0">
                <a:hlinkClick r:id="rId2"/>
              </a:rPr>
              <a:t>A lecture that students of Cognitive Foundation must watch several times…</a:t>
            </a:r>
            <a:endParaRPr lang="en-TW" dirty="0"/>
          </a:p>
        </p:txBody>
      </p:sp>
    </p:spTree>
    <p:extLst>
      <p:ext uri="{BB962C8B-B14F-4D97-AF65-F5344CB8AC3E}">
        <p14:creationId xmlns:p14="http://schemas.microsoft.com/office/powerpoint/2010/main" val="5015865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A curriculum based on Data-assimilation Orientation</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36</a:t>
            </a:fld>
            <a:endParaRPr kumimoji="0" lang="en" sz="1000" b="0" i="0" u="none" strike="noStrike" kern="0" cap="none" spc="0" normalizeH="0" baseline="0" noProof="0" dirty="0">
              <a:ln>
                <a:noFill/>
              </a:ln>
              <a:solidFill>
                <a:srgbClr val="595959"/>
              </a:solidFill>
              <a:effectLst/>
              <a:uLnTx/>
              <a:uFillTx/>
              <a:latin typeface="Arial"/>
              <a:cs typeface="Arial"/>
              <a:sym typeface="Arial"/>
            </a:endParaRPr>
          </a:p>
        </p:txBody>
      </p:sp>
      <p:pic>
        <p:nvPicPr>
          <p:cNvPr id="7" name="Picture 6">
            <a:extLst>
              <a:ext uri="{FF2B5EF4-FFF2-40B4-BE49-F238E27FC236}">
                <a16:creationId xmlns:a16="http://schemas.microsoft.com/office/drawing/2014/main" id="{2CDC34CD-27E4-1246-B54E-4CE7C81A58A8}"/>
              </a:ext>
            </a:extLst>
          </p:cNvPr>
          <p:cNvPicPr>
            <a:picLocks noChangeAspect="1"/>
          </p:cNvPicPr>
          <p:nvPr/>
        </p:nvPicPr>
        <p:blipFill>
          <a:blip r:embed="rId2"/>
          <a:stretch>
            <a:fillRect/>
          </a:stretch>
        </p:blipFill>
        <p:spPr>
          <a:xfrm>
            <a:off x="544456" y="1259660"/>
            <a:ext cx="8055088" cy="3161622"/>
          </a:xfrm>
          <a:prstGeom prst="rect">
            <a:avLst/>
          </a:prstGeom>
        </p:spPr>
      </p:pic>
    </p:spTree>
    <p:extLst>
      <p:ext uri="{BB962C8B-B14F-4D97-AF65-F5344CB8AC3E}">
        <p14:creationId xmlns:p14="http://schemas.microsoft.com/office/powerpoint/2010/main" val="206698099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Conclusion/Summary</a:t>
            </a:r>
          </a:p>
        </p:txBody>
      </p:sp>
      <p:sp>
        <p:nvSpPr>
          <p:cNvPr id="3" name="Text Placeholder 2">
            <a:extLst>
              <a:ext uri="{FF2B5EF4-FFF2-40B4-BE49-F238E27FC236}">
                <a16:creationId xmlns:a16="http://schemas.microsoft.com/office/drawing/2014/main" id="{3B809A32-45CB-F149-A5F1-EFB01EFC5F19}"/>
              </a:ext>
            </a:extLst>
          </p:cNvPr>
          <p:cNvSpPr>
            <a:spLocks noGrp="1"/>
          </p:cNvSpPr>
          <p:nvPr>
            <p:ph type="body" idx="1"/>
          </p:nvPr>
        </p:nvSpPr>
        <p:spPr>
          <a:xfrm>
            <a:off x="311700" y="1152475"/>
            <a:ext cx="8520600" cy="3416400"/>
          </a:xfrm>
        </p:spPr>
        <p:txBody>
          <a:bodyPr/>
          <a:lstStyle/>
          <a:p>
            <a:r>
              <a:rPr lang="en-US" dirty="0"/>
              <a:t>The Trans-Disciplinary Cognitive Foundation is based on Logic:</a:t>
            </a:r>
          </a:p>
          <a:p>
            <a:pPr lvl="1"/>
            <a:r>
              <a:rPr lang="en-US" dirty="0"/>
              <a:t>Namespace management (</a:t>
            </a:r>
            <a:r>
              <a:rPr lang="en-US" dirty="0" err="1"/>
              <a:t>NsM</a:t>
            </a:r>
            <a:r>
              <a:rPr lang="en-US" dirty="0"/>
              <a:t>) and optimization can be supported by computers</a:t>
            </a:r>
          </a:p>
          <a:p>
            <a:pPr lvl="1"/>
            <a:r>
              <a:rPr lang="en-US" dirty="0"/>
              <a:t>The speed of </a:t>
            </a:r>
            <a:r>
              <a:rPr lang="en-US" dirty="0" err="1"/>
              <a:t>NsM</a:t>
            </a:r>
            <a:r>
              <a:rPr lang="en-US" dirty="0"/>
              <a:t> processing is dependent on both algorithmic efficiency and available resources</a:t>
            </a:r>
          </a:p>
          <a:p>
            <a:r>
              <a:rPr lang="en-US" dirty="0"/>
              <a:t>Cognitive foundation should be grounded on Primary Sources:</a:t>
            </a:r>
          </a:p>
          <a:p>
            <a:pPr lvl="1"/>
            <a:r>
              <a:rPr lang="en-US" b="1" i="1" dirty="0"/>
              <a:t>Why</a:t>
            </a:r>
            <a:r>
              <a:rPr lang="en-US" dirty="0"/>
              <a:t>: Reduce errors introduced by intermediaries, and allow for self-sufficient error-detection/correction. A </a:t>
            </a:r>
            <a:r>
              <a:rPr lang="en-US" b="1" i="1" dirty="0"/>
              <a:t>compact</a:t>
            </a:r>
            <a:r>
              <a:rPr lang="en-US" dirty="0"/>
              <a:t> cognitive foundation enables more self-check.</a:t>
            </a:r>
          </a:p>
          <a:p>
            <a:pPr lvl="1"/>
            <a:r>
              <a:rPr lang="en-US" b="1" i="1" dirty="0"/>
              <a:t>How</a:t>
            </a:r>
            <a:r>
              <a:rPr lang="en-US" dirty="0"/>
              <a:t>: Modern data-driven infrastructures are readily available</a:t>
            </a:r>
          </a:p>
          <a:p>
            <a:pPr lvl="1"/>
            <a:r>
              <a:rPr lang="en-US" b="1" i="1" dirty="0"/>
              <a:t>What</a:t>
            </a:r>
            <a:r>
              <a:rPr lang="en-US" dirty="0"/>
              <a:t>: You need to tell an exciting story of your own, starting next week…</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37</a:t>
            </a:fld>
            <a:endParaRPr lang="en" dirty="0"/>
          </a:p>
        </p:txBody>
      </p:sp>
    </p:spTree>
    <p:extLst>
      <p:ext uri="{BB962C8B-B14F-4D97-AF65-F5344CB8AC3E}">
        <p14:creationId xmlns:p14="http://schemas.microsoft.com/office/powerpoint/2010/main" val="8467512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AD2C983-D88E-B04E-A49A-B551CDCC36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a:t>
            </a:fld>
            <a:endParaRPr lang="en"/>
          </a:p>
        </p:txBody>
      </p:sp>
      <p:sp>
        <p:nvSpPr>
          <p:cNvPr id="5" name="Title 1">
            <a:extLst>
              <a:ext uri="{FF2B5EF4-FFF2-40B4-BE49-F238E27FC236}">
                <a16:creationId xmlns:a16="http://schemas.microsoft.com/office/drawing/2014/main" id="{231A9411-4187-B847-9AB9-6C0E6581A6AA}"/>
              </a:ext>
            </a:extLst>
          </p:cNvPr>
          <p:cNvSpPr txBox="1">
            <a:spLocks/>
          </p:cNvSpPr>
          <p:nvPr/>
        </p:nvSpPr>
        <p:spPr>
          <a:xfrm>
            <a:off x="311700" y="445025"/>
            <a:ext cx="8520600" cy="572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r>
              <a:rPr lang="en-US" altLang="zh-CN" sz="3600" dirty="0"/>
              <a:t>Content Themes for the semester</a:t>
            </a:r>
            <a:endParaRPr lang="en-TW" sz="3600" dirty="0"/>
          </a:p>
        </p:txBody>
      </p:sp>
      <p:sp>
        <p:nvSpPr>
          <p:cNvPr id="8" name="Google Shape;61;p14">
            <a:extLst>
              <a:ext uri="{FF2B5EF4-FFF2-40B4-BE49-F238E27FC236}">
                <a16:creationId xmlns:a16="http://schemas.microsoft.com/office/drawing/2014/main" id="{6C2EAA76-E3C6-C14C-B1F9-EDFB37112510}"/>
              </a:ext>
            </a:extLst>
          </p:cNvPr>
          <p:cNvSpPr txBox="1">
            <a:spLocks/>
          </p:cNvSpPr>
          <p:nvPr/>
        </p:nvSpPr>
        <p:spPr>
          <a:xfrm>
            <a:off x="436840" y="1074789"/>
            <a:ext cx="4260300" cy="378522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a:buFont typeface="+mj-lt"/>
              <a:buAutoNum type="arabicPeriod"/>
            </a:pPr>
            <a:r>
              <a:rPr lang="en-US" sz="1200" dirty="0"/>
              <a:t>Overview</a:t>
            </a:r>
          </a:p>
          <a:p>
            <a:pPr>
              <a:spcBef>
                <a:spcPts val="1600"/>
              </a:spcBef>
              <a:buFont typeface="+mj-lt"/>
              <a:buAutoNum type="arabicPeriod"/>
            </a:pPr>
            <a:r>
              <a:rPr lang="en-US" sz="1200" dirty="0"/>
              <a:t>Namespace Management</a:t>
            </a:r>
          </a:p>
          <a:p>
            <a:pPr>
              <a:spcBef>
                <a:spcPts val="1600"/>
              </a:spcBef>
              <a:buFont typeface="+mj-lt"/>
              <a:buAutoNum type="arabicPeriod"/>
            </a:pPr>
            <a:r>
              <a:rPr lang="en-US" sz="1200" dirty="0"/>
              <a:t>Biology, Physics, Math, Code is Law, and Society</a:t>
            </a:r>
          </a:p>
          <a:p>
            <a:pPr>
              <a:spcBef>
                <a:spcPts val="1600"/>
              </a:spcBef>
              <a:buFont typeface="+mj-lt"/>
              <a:buAutoNum type="arabicPeriod"/>
            </a:pPr>
            <a:r>
              <a:rPr lang="en-US" sz="1200" dirty="0"/>
              <a:t>Story Telling, Functions/Metaphors/Analogies</a:t>
            </a:r>
            <a:endParaRPr lang="en-US" sz="1200" b="1" dirty="0">
              <a:solidFill>
                <a:srgbClr val="FF0000"/>
              </a:solidFill>
            </a:endParaRPr>
          </a:p>
          <a:p>
            <a:pPr>
              <a:spcBef>
                <a:spcPts val="1600"/>
              </a:spcBef>
              <a:spcAft>
                <a:spcPts val="1600"/>
              </a:spcAft>
              <a:buFont typeface="+mj-lt"/>
              <a:buAutoNum type="arabicPeriod"/>
            </a:pPr>
            <a:r>
              <a:rPr lang="en-US" sz="1200" dirty="0"/>
              <a:t>Writing, Accounting, Historical Data and Temporal Reasoning</a:t>
            </a:r>
          </a:p>
          <a:p>
            <a:pPr>
              <a:spcBef>
                <a:spcPts val="1600"/>
              </a:spcBef>
              <a:spcAft>
                <a:spcPts val="1600"/>
              </a:spcAft>
              <a:buFont typeface="+mj-lt"/>
              <a:buAutoNum type="arabicPeriod"/>
            </a:pPr>
            <a:r>
              <a:rPr lang="en-US" altLang="zh-TW" sz="1200" dirty="0"/>
              <a:t>Knowledge Representation in Wiki and Files</a:t>
            </a:r>
          </a:p>
          <a:p>
            <a:pPr>
              <a:spcBef>
                <a:spcPts val="1600"/>
              </a:spcBef>
              <a:spcAft>
                <a:spcPts val="1600"/>
              </a:spcAft>
              <a:buFont typeface="+mj-lt"/>
              <a:buAutoNum type="arabicPeriod"/>
            </a:pPr>
            <a:r>
              <a:rPr lang="en-US" altLang="zh-TW" sz="1200" dirty="0"/>
              <a:t>Recursion and Continuation (DevOps/CICD)</a:t>
            </a:r>
          </a:p>
          <a:p>
            <a:pPr>
              <a:spcBef>
                <a:spcPts val="1600"/>
              </a:spcBef>
              <a:spcAft>
                <a:spcPts val="1600"/>
              </a:spcAft>
              <a:buFont typeface="+mj-lt"/>
              <a:buAutoNum type="arabicPeriod"/>
            </a:pPr>
            <a:r>
              <a:rPr lang="en-US" altLang="zh-TW" sz="1200" dirty="0">
                <a:solidFill>
                  <a:srgbClr val="FF0000"/>
                </a:solidFill>
              </a:rPr>
              <a:t>Midterm Reports by Students</a:t>
            </a:r>
          </a:p>
        </p:txBody>
      </p:sp>
      <p:sp>
        <p:nvSpPr>
          <p:cNvPr id="11" name="Google Shape;61;p14">
            <a:extLst>
              <a:ext uri="{FF2B5EF4-FFF2-40B4-BE49-F238E27FC236}">
                <a16:creationId xmlns:a16="http://schemas.microsoft.com/office/drawing/2014/main" id="{9229F69E-B2DD-304D-BDA7-8FD83E7B3AC1}"/>
              </a:ext>
            </a:extLst>
          </p:cNvPr>
          <p:cNvSpPr txBox="1">
            <a:spLocks/>
          </p:cNvSpPr>
          <p:nvPr/>
        </p:nvSpPr>
        <p:spPr>
          <a:xfrm>
            <a:off x="4822279" y="1943100"/>
            <a:ext cx="4045200" cy="311371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a:buFont typeface="+mj-lt"/>
              <a:buAutoNum type="arabicPeriod" startAt="9"/>
            </a:pPr>
            <a:r>
              <a:rPr lang="en-US" sz="1200" dirty="0"/>
              <a:t>Cybernetics (Control and Communication)</a:t>
            </a:r>
          </a:p>
          <a:p>
            <a:pPr>
              <a:buFont typeface="+mj-lt"/>
              <a:buAutoNum type="arabicPeriod" startAt="9"/>
            </a:pPr>
            <a:endParaRPr lang="en-US" sz="1200" dirty="0"/>
          </a:p>
          <a:p>
            <a:pPr>
              <a:buFont typeface="+mj-lt"/>
              <a:buAutoNum type="arabicPeriod" startAt="9"/>
            </a:pPr>
            <a:r>
              <a:rPr lang="en-US" sz="1200" dirty="0"/>
              <a:t>Smart City and Internet of Things</a:t>
            </a:r>
          </a:p>
          <a:p>
            <a:pPr>
              <a:spcBef>
                <a:spcPts val="1600"/>
              </a:spcBef>
              <a:buFont typeface="+mj-lt"/>
              <a:buAutoNum type="arabicPeriod" startAt="9"/>
            </a:pPr>
            <a:r>
              <a:rPr lang="en-US" sz="1200" dirty="0"/>
              <a:t>Artificial Intelligence and its Social Impacts</a:t>
            </a:r>
          </a:p>
          <a:p>
            <a:pPr>
              <a:spcBef>
                <a:spcPts val="1600"/>
              </a:spcBef>
              <a:buFont typeface="+mj-lt"/>
              <a:buAutoNum type="arabicPeriod" startAt="9"/>
            </a:pPr>
            <a:r>
              <a:rPr lang="en-US" sz="1200" dirty="0"/>
              <a:t>Arts/Skills/Human Talents in the Digital Era</a:t>
            </a:r>
          </a:p>
          <a:p>
            <a:pPr>
              <a:spcBef>
                <a:spcPts val="1600"/>
              </a:spcBef>
              <a:buFont typeface="+mj-lt"/>
              <a:buAutoNum type="arabicPeriod" startAt="9"/>
            </a:pPr>
            <a:r>
              <a:rPr lang="en-US" sz="1200" dirty="0"/>
              <a:t>Student proposed Application Topics</a:t>
            </a:r>
            <a:endParaRPr lang="en-US" sz="1200" b="1" dirty="0">
              <a:solidFill>
                <a:srgbClr val="FF0000"/>
              </a:solidFill>
            </a:endParaRPr>
          </a:p>
          <a:p>
            <a:pPr>
              <a:spcBef>
                <a:spcPts val="1600"/>
              </a:spcBef>
              <a:spcAft>
                <a:spcPts val="1600"/>
              </a:spcAft>
              <a:buFont typeface="+mj-lt"/>
              <a:buAutoNum type="arabicPeriod" startAt="9"/>
            </a:pPr>
            <a:r>
              <a:rPr lang="en-US" sz="1200" dirty="0"/>
              <a:t>Rehearsal</a:t>
            </a:r>
          </a:p>
          <a:p>
            <a:pPr>
              <a:spcBef>
                <a:spcPts val="1600"/>
              </a:spcBef>
              <a:spcAft>
                <a:spcPts val="1600"/>
              </a:spcAft>
              <a:buFont typeface="+mj-lt"/>
              <a:buAutoNum type="arabicPeriod" startAt="9"/>
            </a:pPr>
            <a:r>
              <a:rPr lang="en-US" altLang="zh-TW" sz="1200" dirty="0">
                <a:solidFill>
                  <a:srgbClr val="FF0000"/>
                </a:solidFill>
              </a:rPr>
              <a:t>Final Reports and Celebration</a:t>
            </a:r>
          </a:p>
        </p:txBody>
      </p:sp>
      <p:pic>
        <p:nvPicPr>
          <p:cNvPr id="3" name="Picture 2">
            <a:extLst>
              <a:ext uri="{FF2B5EF4-FFF2-40B4-BE49-F238E27FC236}">
                <a16:creationId xmlns:a16="http://schemas.microsoft.com/office/drawing/2014/main" id="{68AFED76-4013-E642-B94C-FBCE0ADC02E3}"/>
              </a:ext>
            </a:extLst>
          </p:cNvPr>
          <p:cNvPicPr>
            <a:picLocks noChangeAspect="1"/>
          </p:cNvPicPr>
          <p:nvPr/>
        </p:nvPicPr>
        <p:blipFill>
          <a:blip r:embed="rId3"/>
          <a:stretch>
            <a:fillRect/>
          </a:stretch>
        </p:blipFill>
        <p:spPr>
          <a:xfrm>
            <a:off x="554191" y="849184"/>
            <a:ext cx="8035618" cy="3616720"/>
          </a:xfrm>
          <a:prstGeom prst="rect">
            <a:avLst/>
          </a:prstGeom>
        </p:spPr>
      </p:pic>
    </p:spTree>
    <p:extLst>
      <p:ext uri="{BB962C8B-B14F-4D97-AF65-F5344CB8AC3E}">
        <p14:creationId xmlns:p14="http://schemas.microsoft.com/office/powerpoint/2010/main" val="38001709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Universality is in your pocket (cellphone)</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5</a:t>
            </a:fld>
            <a:endParaRPr kumimoji="0" lang="en" sz="1000" b="0" i="0" u="none" strike="noStrike" kern="0" cap="none" spc="0" normalizeH="0" baseline="0" noProof="0" dirty="0">
              <a:ln>
                <a:noFill/>
              </a:ln>
              <a:solidFill>
                <a:srgbClr val="595959"/>
              </a:solidFill>
              <a:effectLst/>
              <a:uLnTx/>
              <a:uFillTx/>
              <a:latin typeface="Arial"/>
              <a:cs typeface="Arial"/>
              <a:sym typeface="Arial"/>
            </a:endParaRPr>
          </a:p>
        </p:txBody>
      </p:sp>
      <p:pic>
        <p:nvPicPr>
          <p:cNvPr id="3" name="Picture 2">
            <a:hlinkClick r:id="rId2"/>
            <a:extLst>
              <a:ext uri="{FF2B5EF4-FFF2-40B4-BE49-F238E27FC236}">
                <a16:creationId xmlns:a16="http://schemas.microsoft.com/office/drawing/2014/main" id="{BDC2198D-368F-6E42-B844-C75808339886}"/>
              </a:ext>
            </a:extLst>
          </p:cNvPr>
          <p:cNvPicPr>
            <a:picLocks noChangeAspect="1"/>
          </p:cNvPicPr>
          <p:nvPr/>
        </p:nvPicPr>
        <p:blipFill>
          <a:blip r:embed="rId3"/>
          <a:stretch>
            <a:fillRect/>
          </a:stretch>
        </p:blipFill>
        <p:spPr>
          <a:xfrm>
            <a:off x="2351769" y="1185744"/>
            <a:ext cx="4440461" cy="3309453"/>
          </a:xfrm>
          <a:prstGeom prst="rect">
            <a:avLst/>
          </a:prstGeom>
        </p:spPr>
      </p:pic>
      <p:sp>
        <p:nvSpPr>
          <p:cNvPr id="6" name="TextBox 5">
            <a:extLst>
              <a:ext uri="{FF2B5EF4-FFF2-40B4-BE49-F238E27FC236}">
                <a16:creationId xmlns:a16="http://schemas.microsoft.com/office/drawing/2014/main" id="{84672CCE-6B3A-B44B-A1F8-42515CEE1D13}"/>
              </a:ext>
            </a:extLst>
          </p:cNvPr>
          <p:cNvSpPr txBox="1"/>
          <p:nvPr/>
        </p:nvSpPr>
        <p:spPr>
          <a:xfrm>
            <a:off x="1499683" y="4663216"/>
            <a:ext cx="6144631" cy="307777"/>
          </a:xfrm>
          <a:prstGeom prst="rect">
            <a:avLst/>
          </a:prstGeom>
          <a:noFill/>
        </p:spPr>
        <p:txBody>
          <a:bodyPr wrap="none" rtlCol="0">
            <a:spAutoFit/>
          </a:bodyPr>
          <a:lstStyle/>
          <a:p>
            <a:r>
              <a:rPr lang="en-TW" dirty="0">
                <a:hlinkClick r:id="rId2"/>
              </a:rPr>
              <a:t>A lecture that students of Cognitive Foundation must watch several times…</a:t>
            </a:r>
            <a:endParaRPr lang="en-TW" dirty="0"/>
          </a:p>
        </p:txBody>
      </p:sp>
    </p:spTree>
    <p:extLst>
      <p:ext uri="{BB962C8B-B14F-4D97-AF65-F5344CB8AC3E}">
        <p14:creationId xmlns:p14="http://schemas.microsoft.com/office/powerpoint/2010/main" val="23687041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Did you watch the video on Types?</a:t>
            </a:r>
            <a:endParaRPr dirty="0">
              <a:solidFill>
                <a:schemeClr val="tx1"/>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sp>
        <p:nvSpPr>
          <p:cNvPr id="9" name="TextBox 8">
            <a:extLst>
              <a:ext uri="{FF2B5EF4-FFF2-40B4-BE49-F238E27FC236}">
                <a16:creationId xmlns:a16="http://schemas.microsoft.com/office/drawing/2014/main" id="{F89F2F8C-C3C7-854F-BB47-63B20AB20BA8}"/>
              </a:ext>
            </a:extLst>
          </p:cNvPr>
          <p:cNvSpPr txBox="1"/>
          <p:nvPr/>
        </p:nvSpPr>
        <p:spPr>
          <a:xfrm>
            <a:off x="2108717" y="4769868"/>
            <a:ext cx="4926564" cy="276999"/>
          </a:xfrm>
          <a:prstGeom prst="rect">
            <a:avLst/>
          </a:prstGeom>
          <a:noFill/>
        </p:spPr>
        <p:txBody>
          <a:bodyPr wrap="square" rtlCol="0">
            <a:spAutoFit/>
          </a:bodyPr>
          <a:lstStyle/>
          <a:p>
            <a:pPr algn="ctr"/>
            <a:r>
              <a:rPr lang="en-US" sz="1200" b="1" dirty="0">
                <a:hlinkClick r:id="rId3"/>
              </a:rPr>
              <a:t>The Algebra of Algebraic Data Types</a:t>
            </a:r>
            <a:endParaRPr lang="en-US" sz="1200" b="1" dirty="0"/>
          </a:p>
        </p:txBody>
      </p:sp>
      <p:pic>
        <p:nvPicPr>
          <p:cNvPr id="3" name="Picture 2">
            <a:hlinkClick r:id="rId4"/>
            <a:extLst>
              <a:ext uri="{FF2B5EF4-FFF2-40B4-BE49-F238E27FC236}">
                <a16:creationId xmlns:a16="http://schemas.microsoft.com/office/drawing/2014/main" id="{80A731E4-316C-F34E-87B6-0F25BC608D43}"/>
              </a:ext>
            </a:extLst>
          </p:cNvPr>
          <p:cNvPicPr>
            <a:picLocks noChangeAspect="1"/>
          </p:cNvPicPr>
          <p:nvPr/>
        </p:nvPicPr>
        <p:blipFill>
          <a:blip r:embed="rId5"/>
          <a:stretch>
            <a:fillRect/>
          </a:stretch>
        </p:blipFill>
        <p:spPr>
          <a:xfrm>
            <a:off x="2018883" y="1276628"/>
            <a:ext cx="5106231" cy="3400623"/>
          </a:xfrm>
          <a:prstGeom prst="rect">
            <a:avLst/>
          </a:prstGeom>
        </p:spPr>
      </p:pic>
    </p:spTree>
    <p:extLst>
      <p:ext uri="{BB962C8B-B14F-4D97-AF65-F5344CB8AC3E}">
        <p14:creationId xmlns:p14="http://schemas.microsoft.com/office/powerpoint/2010/main" val="22919093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3" name="Google Shape;73;p16"/>
          <p:cNvSpPr txBox="1">
            <a:spLocks noGrp="1"/>
          </p:cNvSpPr>
          <p:nvPr>
            <p:ph type="body" idx="2"/>
          </p:nvPr>
        </p:nvSpPr>
        <p:spPr>
          <a:xfrm>
            <a:off x="4939500" y="2224006"/>
            <a:ext cx="3837000" cy="2766447"/>
          </a:xfrm>
          <a:prstGeom prst="rect">
            <a:avLst/>
          </a:prstGeom>
        </p:spPr>
        <p:txBody>
          <a:bodyPr spcFirstLastPara="1" wrap="square" lIns="91425" tIns="91425" rIns="91425" bIns="91425" anchor="ctr" anchorCtr="0">
            <a:noAutofit/>
          </a:bodyPr>
          <a:lstStyle/>
          <a:p>
            <a:pPr marL="114300" lvl="0" indent="0" algn="l" rtl="0">
              <a:spcBef>
                <a:spcPts val="0"/>
              </a:spcBef>
              <a:spcAft>
                <a:spcPts val="0"/>
              </a:spcAft>
              <a:buSzPts val="1800"/>
              <a:buNone/>
            </a:pPr>
            <a:r>
              <a:rPr lang="en-US" dirty="0"/>
              <a:t>A well-defined set of Actions and iterative Branching Strategies</a:t>
            </a:r>
            <a:endParaRPr dirty="0"/>
          </a:p>
          <a:p>
            <a:pPr lvl="1" indent="-342900">
              <a:buSzPts val="1800"/>
              <a:buChar char="●"/>
            </a:pPr>
            <a:r>
              <a:rPr lang="en" dirty="0"/>
              <a:t>A Roadmap of composable activities</a:t>
            </a:r>
          </a:p>
          <a:p>
            <a:pPr lvl="1" indent="-342900">
              <a:buSzPts val="1800"/>
              <a:buChar char="●"/>
            </a:pPr>
            <a:r>
              <a:rPr lang="en" dirty="0"/>
              <a:t>Sequencing and timing conditions</a:t>
            </a:r>
          </a:p>
          <a:p>
            <a:pPr lvl="1" indent="-342900">
              <a:buSzPts val="1800"/>
              <a:buChar char="●"/>
            </a:pPr>
            <a:r>
              <a:rPr lang="en" dirty="0"/>
              <a:t>Explicitly state dependencies and resource requirements</a:t>
            </a:r>
          </a:p>
          <a:p>
            <a:pPr lvl="1" indent="-342900">
              <a:buSzPts val="1800"/>
              <a:buChar char="●"/>
            </a:pPr>
            <a:endParaRPr lang="en" dirty="0"/>
          </a:p>
        </p:txBody>
      </p:sp>
      <p:sp>
        <p:nvSpPr>
          <p:cNvPr id="4" name="Rectangle 3">
            <a:extLst>
              <a:ext uri="{FF2B5EF4-FFF2-40B4-BE49-F238E27FC236}">
                <a16:creationId xmlns:a16="http://schemas.microsoft.com/office/drawing/2014/main" id="{A47A09CE-1A7C-8443-952F-C39D9B44E2DA}"/>
              </a:ext>
            </a:extLst>
          </p:cNvPr>
          <p:cNvSpPr/>
          <p:nvPr/>
        </p:nvSpPr>
        <p:spPr>
          <a:xfrm>
            <a:off x="4572000" y="0"/>
            <a:ext cx="4572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1" name="Google Shape;72;p16">
            <a:extLst>
              <a:ext uri="{FF2B5EF4-FFF2-40B4-BE49-F238E27FC236}">
                <a16:creationId xmlns:a16="http://schemas.microsoft.com/office/drawing/2014/main" id="{38136BA9-C5AA-8C48-B2F3-C064D4B6C3FC}"/>
              </a:ext>
            </a:extLst>
          </p:cNvPr>
          <p:cNvSpPr txBox="1">
            <a:spLocks/>
          </p:cNvSpPr>
          <p:nvPr/>
        </p:nvSpPr>
        <p:spPr>
          <a:xfrm>
            <a:off x="2659577" y="243231"/>
            <a:ext cx="4045200" cy="63692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r>
              <a:rPr lang="en-US" dirty="0"/>
              <a:t>Logic Model</a:t>
            </a:r>
          </a:p>
        </p:txBody>
      </p:sp>
      <p:sp>
        <p:nvSpPr>
          <p:cNvPr id="12" name="Google Shape;72;p16">
            <a:extLst>
              <a:ext uri="{FF2B5EF4-FFF2-40B4-BE49-F238E27FC236}">
                <a16:creationId xmlns:a16="http://schemas.microsoft.com/office/drawing/2014/main" id="{C8526483-D688-704A-91EB-3F96A42F4062}"/>
              </a:ext>
            </a:extLst>
          </p:cNvPr>
          <p:cNvSpPr txBox="1">
            <a:spLocks/>
          </p:cNvSpPr>
          <p:nvPr/>
        </p:nvSpPr>
        <p:spPr>
          <a:xfrm>
            <a:off x="2659576" y="326527"/>
            <a:ext cx="4045200" cy="636928"/>
          </a:xfrm>
          <a:prstGeom prst="rect">
            <a:avLst/>
          </a:prstGeom>
          <a:solidFill>
            <a:schemeClr val="tx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r>
              <a:rPr lang="en-US" dirty="0">
                <a:solidFill>
                  <a:schemeClr val="bg1"/>
                </a:solidFill>
              </a:rPr>
              <a:t>Logic Model</a:t>
            </a:r>
          </a:p>
        </p:txBody>
      </p:sp>
      <p:pic>
        <p:nvPicPr>
          <p:cNvPr id="5" name="Picture 4">
            <a:extLst>
              <a:ext uri="{FF2B5EF4-FFF2-40B4-BE49-F238E27FC236}">
                <a16:creationId xmlns:a16="http://schemas.microsoft.com/office/drawing/2014/main" id="{A2DD56A4-54BD-514B-AC56-C8E9237E41B6}"/>
              </a:ext>
            </a:extLst>
          </p:cNvPr>
          <p:cNvPicPr>
            <a:picLocks noChangeAspect="1"/>
          </p:cNvPicPr>
          <p:nvPr/>
        </p:nvPicPr>
        <p:blipFill>
          <a:blip r:embed="rId3"/>
          <a:stretch>
            <a:fillRect/>
          </a:stretch>
        </p:blipFill>
        <p:spPr>
          <a:xfrm>
            <a:off x="2659576" y="174910"/>
            <a:ext cx="1912423" cy="871840"/>
          </a:xfrm>
          <a:prstGeom prst="rect">
            <a:avLst/>
          </a:prstGeom>
        </p:spPr>
      </p:pic>
      <p:sp>
        <p:nvSpPr>
          <p:cNvPr id="13" name="Google Shape;73;p16">
            <a:extLst>
              <a:ext uri="{FF2B5EF4-FFF2-40B4-BE49-F238E27FC236}">
                <a16:creationId xmlns:a16="http://schemas.microsoft.com/office/drawing/2014/main" id="{5249A2E3-BD2F-D642-AC51-FE3163A5C0F2}"/>
              </a:ext>
            </a:extLst>
          </p:cNvPr>
          <p:cNvSpPr txBox="1">
            <a:spLocks/>
          </p:cNvSpPr>
          <p:nvPr/>
        </p:nvSpPr>
        <p:spPr>
          <a:xfrm>
            <a:off x="4737063" y="948480"/>
            <a:ext cx="4284095" cy="376445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b="1" i="1" dirty="0">
                <a:solidFill>
                  <a:schemeClr val="bg1"/>
                </a:solidFill>
              </a:rPr>
              <a:t>Output:</a:t>
            </a:r>
            <a:r>
              <a:rPr lang="en-US" dirty="0">
                <a:solidFill>
                  <a:schemeClr val="bg1"/>
                </a:solidFill>
              </a:rPr>
              <a:t> A taste of your final paper</a:t>
            </a:r>
          </a:p>
          <a:p>
            <a:pPr marL="114300" indent="0">
              <a:buFont typeface="Arial"/>
              <a:buNone/>
            </a:pPr>
            <a:endParaRPr lang="en-US" dirty="0">
              <a:solidFill>
                <a:schemeClr val="bg1"/>
              </a:solidFill>
            </a:endParaRPr>
          </a:p>
          <a:p>
            <a:pPr marL="114300" indent="0">
              <a:buFont typeface="Arial"/>
              <a:buNone/>
            </a:pPr>
            <a:r>
              <a:rPr lang="en-US" b="1" i="1" dirty="0">
                <a:solidFill>
                  <a:schemeClr val="bg1"/>
                </a:solidFill>
              </a:rPr>
              <a:t>Process:</a:t>
            </a:r>
            <a:r>
              <a:rPr lang="en-US" dirty="0">
                <a:solidFill>
                  <a:schemeClr val="bg1"/>
                </a:solidFill>
              </a:rPr>
              <a:t> Talking amongst yourselves to known about your latest progresses.</a:t>
            </a:r>
          </a:p>
          <a:p>
            <a:pPr marL="114300" indent="0">
              <a:buFont typeface="Arial"/>
              <a:buNone/>
            </a:pPr>
            <a:endParaRPr lang="en-US" dirty="0">
              <a:solidFill>
                <a:schemeClr val="bg1"/>
              </a:solidFill>
            </a:endParaRPr>
          </a:p>
          <a:p>
            <a:pPr marL="114300" indent="0">
              <a:buFont typeface="Arial"/>
              <a:buNone/>
            </a:pPr>
            <a:r>
              <a:rPr lang="en-US" b="1" i="1" dirty="0">
                <a:solidFill>
                  <a:schemeClr val="bg1"/>
                </a:solidFill>
              </a:rPr>
              <a:t>Input:</a:t>
            </a:r>
            <a:r>
              <a:rPr lang="en-US" dirty="0">
                <a:solidFill>
                  <a:schemeClr val="bg1"/>
                </a:solidFill>
              </a:rPr>
              <a:t> </a:t>
            </a:r>
          </a:p>
          <a:p>
            <a:pPr>
              <a:buFont typeface="+mj-lt"/>
              <a:buAutoNum type="arabicPeriod"/>
            </a:pPr>
            <a:endParaRPr lang="en-US" dirty="0">
              <a:solidFill>
                <a:schemeClr val="bg1"/>
              </a:solidFill>
            </a:endParaRPr>
          </a:p>
          <a:p>
            <a:pPr>
              <a:buFont typeface="+mj-lt"/>
              <a:buAutoNum type="arabicPeriod"/>
            </a:pPr>
            <a:r>
              <a:rPr lang="en-US" sz="1200" dirty="0">
                <a:solidFill>
                  <a:schemeClr val="bg1"/>
                </a:solidFill>
              </a:rPr>
              <a:t>The previous lectures.</a:t>
            </a:r>
          </a:p>
          <a:p>
            <a:pPr>
              <a:buFont typeface="+mj-lt"/>
              <a:buAutoNum type="arabicPeriod"/>
            </a:pPr>
            <a:r>
              <a:rPr lang="en-US" sz="1200" dirty="0">
                <a:solidFill>
                  <a:schemeClr val="bg1"/>
                </a:solidFill>
              </a:rPr>
              <a:t>Supplementary materials</a:t>
            </a:r>
          </a:p>
          <a:p>
            <a:pPr>
              <a:buFont typeface="+mj-lt"/>
              <a:buAutoNum type="arabicPeriod"/>
            </a:pPr>
            <a:r>
              <a:rPr lang="en-US" sz="1200" dirty="0">
                <a:solidFill>
                  <a:schemeClr val="bg1"/>
                </a:solidFill>
              </a:rPr>
              <a:t>Your own efforts to research</a:t>
            </a:r>
          </a:p>
        </p:txBody>
      </p:sp>
      <p:sp>
        <p:nvSpPr>
          <p:cNvPr id="15" name="Google Shape;73;p16">
            <a:extLst>
              <a:ext uri="{FF2B5EF4-FFF2-40B4-BE49-F238E27FC236}">
                <a16:creationId xmlns:a16="http://schemas.microsoft.com/office/drawing/2014/main" id="{D73842FB-7A63-6844-90B8-166D4B035FBD}"/>
              </a:ext>
            </a:extLst>
          </p:cNvPr>
          <p:cNvSpPr txBox="1">
            <a:spLocks/>
          </p:cNvSpPr>
          <p:nvPr/>
        </p:nvSpPr>
        <p:spPr>
          <a:xfrm>
            <a:off x="557124" y="1289981"/>
            <a:ext cx="3996189" cy="348931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b="1" i="1" dirty="0">
                <a:solidFill>
                  <a:schemeClr val="tx1"/>
                </a:solidFill>
              </a:rPr>
              <a:t>Context:</a:t>
            </a:r>
            <a:r>
              <a:rPr lang="en-US" dirty="0">
                <a:solidFill>
                  <a:schemeClr val="tx1"/>
                </a:solidFill>
              </a:rPr>
              <a:t> </a:t>
            </a:r>
            <a:r>
              <a:rPr lang="en-US" sz="1600" dirty="0">
                <a:solidFill>
                  <a:schemeClr val="tx1"/>
                </a:solidFill>
              </a:rPr>
              <a:t>Preparing</a:t>
            </a:r>
            <a:r>
              <a:rPr lang="zh-CN" altLang="en-US" sz="1600" dirty="0">
                <a:solidFill>
                  <a:schemeClr val="tx1"/>
                </a:solidFill>
              </a:rPr>
              <a:t> </a:t>
            </a:r>
            <a:r>
              <a:rPr lang="en-US" altLang="zh-CN" sz="1600" dirty="0">
                <a:solidFill>
                  <a:schemeClr val="tx1"/>
                </a:solidFill>
              </a:rPr>
              <a:t>you to make final presentations</a:t>
            </a:r>
            <a:r>
              <a:rPr lang="en-US" sz="1600" dirty="0">
                <a:solidFill>
                  <a:schemeClr val="tx1"/>
                </a:solidFill>
              </a:rPr>
              <a:t>.</a:t>
            </a:r>
          </a:p>
          <a:p>
            <a:pPr marL="114300" indent="0">
              <a:buFont typeface="Arial"/>
              <a:buNone/>
            </a:pPr>
            <a:endParaRPr lang="en-US" dirty="0">
              <a:solidFill>
                <a:schemeClr val="tx1"/>
              </a:solidFill>
            </a:endParaRPr>
          </a:p>
          <a:p>
            <a:pPr marL="114300" indent="0">
              <a:buFont typeface="Arial"/>
              <a:buNone/>
            </a:pPr>
            <a:r>
              <a:rPr lang="en-US" b="1" i="1" dirty="0">
                <a:solidFill>
                  <a:schemeClr val="tx1"/>
                </a:solidFill>
              </a:rPr>
              <a:t>Goal:</a:t>
            </a:r>
            <a:r>
              <a:rPr lang="en-US" dirty="0">
                <a:solidFill>
                  <a:schemeClr val="tx1"/>
                </a:solidFill>
              </a:rPr>
              <a:t> </a:t>
            </a:r>
            <a:r>
              <a:rPr lang="en-US" sz="1600" dirty="0">
                <a:solidFill>
                  <a:schemeClr val="tx1"/>
                </a:solidFill>
              </a:rPr>
              <a:t>Remind you that Cognitive Foundations should be compact and focused.</a:t>
            </a:r>
          </a:p>
          <a:p>
            <a:pPr marL="114300" indent="0">
              <a:buFont typeface="Arial"/>
              <a:buNone/>
            </a:pPr>
            <a:endParaRPr lang="en-US" dirty="0">
              <a:solidFill>
                <a:schemeClr val="tx1"/>
              </a:solidFill>
            </a:endParaRPr>
          </a:p>
          <a:p>
            <a:pPr marL="114300" indent="0">
              <a:buFont typeface="Arial"/>
              <a:buNone/>
            </a:pPr>
            <a:r>
              <a:rPr lang="en-US" b="1" i="1" dirty="0">
                <a:solidFill>
                  <a:schemeClr val="tx1"/>
                </a:solidFill>
              </a:rPr>
              <a:t>Criteria:</a:t>
            </a:r>
            <a:endParaRPr lang="en-US" dirty="0">
              <a:solidFill>
                <a:schemeClr val="tx1"/>
              </a:solidFill>
            </a:endParaRPr>
          </a:p>
          <a:p>
            <a:pPr marL="114300" indent="0">
              <a:buNone/>
            </a:pPr>
            <a:r>
              <a:rPr lang="en-US" sz="1400" dirty="0">
                <a:solidFill>
                  <a:schemeClr val="tx1"/>
                </a:solidFill>
              </a:rPr>
              <a:t>Focused: </a:t>
            </a:r>
            <a:r>
              <a:rPr lang="en-US" sz="1200" dirty="0">
                <a:solidFill>
                  <a:schemeClr val="tx1"/>
                </a:solidFill>
              </a:rPr>
              <a:t>Good stories have one main trunk</a:t>
            </a:r>
            <a:r>
              <a:rPr lang="en-US" sz="1200" dirty="0"/>
              <a:t>.</a:t>
            </a:r>
          </a:p>
          <a:p>
            <a:pPr marL="114300" indent="0">
              <a:buNone/>
            </a:pPr>
            <a:r>
              <a:rPr lang="en-US" sz="1200" dirty="0">
                <a:solidFill>
                  <a:schemeClr val="tx1"/>
                </a:solidFill>
              </a:rPr>
              <a:t>	(All thesis must have only one main topic.)</a:t>
            </a:r>
            <a:endParaRPr lang="en-US" dirty="0">
              <a:solidFill>
                <a:schemeClr val="tx1"/>
              </a:solidFill>
            </a:endParaRPr>
          </a:p>
          <a:p>
            <a:pPr marL="114300" indent="0">
              <a:buNone/>
            </a:pPr>
            <a:r>
              <a:rPr lang="en-US" sz="1400" dirty="0">
                <a:solidFill>
                  <a:schemeClr val="tx1"/>
                </a:solidFill>
              </a:rPr>
              <a:t>Coherent: </a:t>
            </a:r>
            <a:r>
              <a:rPr lang="en-US" sz="1100" dirty="0">
                <a:solidFill>
                  <a:schemeClr val="tx1"/>
                </a:solidFill>
              </a:rPr>
              <a:t>How branches are connected to the main </a:t>
            </a:r>
            <a:r>
              <a:rPr lang="en-US" sz="1100" dirty="0"/>
              <a:t>.</a:t>
            </a:r>
          </a:p>
          <a:p>
            <a:pPr marL="114300" indent="0">
              <a:buNone/>
            </a:pPr>
            <a:r>
              <a:rPr lang="en-US" sz="1100" dirty="0">
                <a:solidFill>
                  <a:schemeClr val="tx1"/>
                </a:solidFill>
              </a:rPr>
              <a:t>	(All content must be coherently connected.)</a:t>
            </a:r>
            <a:endParaRPr lang="en-US" dirty="0">
              <a:solidFill>
                <a:schemeClr val="tx1"/>
              </a:solidFill>
            </a:endParaRPr>
          </a:p>
          <a:p>
            <a:pPr>
              <a:buFont typeface="+mj-lt"/>
              <a:buAutoNum type="arabicPeriod"/>
            </a:pPr>
            <a:endParaRPr lang="en-US" dirty="0">
              <a:solidFill>
                <a:schemeClr val="tx1"/>
              </a:solidFill>
            </a:endParaRPr>
          </a:p>
        </p:txBody>
      </p:sp>
      <p:sp>
        <p:nvSpPr>
          <p:cNvPr id="6" name="Rectangle 5">
            <a:extLst>
              <a:ext uri="{FF2B5EF4-FFF2-40B4-BE49-F238E27FC236}">
                <a16:creationId xmlns:a16="http://schemas.microsoft.com/office/drawing/2014/main" id="{515E269B-E6C4-8F4A-93EE-5EF3EFB34DBC}"/>
              </a:ext>
            </a:extLst>
          </p:cNvPr>
          <p:cNvSpPr/>
          <p:nvPr/>
        </p:nvSpPr>
        <p:spPr>
          <a:xfrm>
            <a:off x="329865" y="4779300"/>
            <a:ext cx="8484269" cy="3208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Boundary Conditions: audience must be willing to make an effort to finish your assignments.</a:t>
            </a:r>
          </a:p>
        </p:txBody>
      </p:sp>
      <p:sp>
        <p:nvSpPr>
          <p:cNvPr id="8" name="Slide Number Placeholder 7">
            <a:extLst>
              <a:ext uri="{FF2B5EF4-FFF2-40B4-BE49-F238E27FC236}">
                <a16:creationId xmlns:a16="http://schemas.microsoft.com/office/drawing/2014/main" id="{DC7D34CE-76F7-8945-A5D6-054A61C196A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a:t>
            </a:fld>
            <a:endParaRPr lang="en"/>
          </a:p>
        </p:txBody>
      </p:sp>
    </p:spTree>
    <p:extLst>
      <p:ext uri="{BB962C8B-B14F-4D97-AF65-F5344CB8AC3E}">
        <p14:creationId xmlns:p14="http://schemas.microsoft.com/office/powerpoint/2010/main" val="11805922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a:xfrm>
            <a:off x="311700" y="265612"/>
            <a:ext cx="8520600" cy="572700"/>
          </a:xfrm>
        </p:spPr>
        <p:txBody>
          <a:bodyPr/>
          <a:lstStyle/>
          <a:p>
            <a:pPr algn="ctr"/>
            <a:r>
              <a:rPr lang="en-US" dirty="0"/>
              <a:t>The Members of a Bird Watching Club</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8</a:t>
            </a:fld>
            <a:endParaRPr kumimoji="0" lang="en" sz="1000" b="0" i="0" u="none" strike="noStrike" kern="0" cap="none" spc="0" normalizeH="0" baseline="0" noProof="0" dirty="0">
              <a:ln>
                <a:noFill/>
              </a:ln>
              <a:solidFill>
                <a:srgbClr val="595959"/>
              </a:solidFill>
              <a:effectLst/>
              <a:uLnTx/>
              <a:uFillTx/>
              <a:latin typeface="Arial"/>
              <a:cs typeface="Arial"/>
              <a:sym typeface="Arial"/>
            </a:endParaRPr>
          </a:p>
        </p:txBody>
      </p:sp>
      <p:sp>
        <p:nvSpPr>
          <p:cNvPr id="3" name="TextBox 2">
            <a:extLst>
              <a:ext uri="{FF2B5EF4-FFF2-40B4-BE49-F238E27FC236}">
                <a16:creationId xmlns:a16="http://schemas.microsoft.com/office/drawing/2014/main" id="{160AA458-1CD0-AF4B-A124-5C0C4940826C}"/>
              </a:ext>
            </a:extLst>
          </p:cNvPr>
          <p:cNvSpPr txBox="1"/>
          <p:nvPr/>
        </p:nvSpPr>
        <p:spPr>
          <a:xfrm>
            <a:off x="1586753" y="3020359"/>
            <a:ext cx="5970493" cy="2031325"/>
          </a:xfrm>
          <a:prstGeom prst="rect">
            <a:avLst/>
          </a:prstGeom>
          <a:noFill/>
        </p:spPr>
        <p:txBody>
          <a:bodyPr wrap="square" rtlCol="0">
            <a:spAutoFit/>
          </a:bodyPr>
          <a:lstStyle/>
          <a:p>
            <a:r>
              <a:rPr lang="en-US" dirty="0"/>
              <a:t>During this period, </a:t>
            </a:r>
            <a:r>
              <a:rPr lang="en-US" b="1" i="1" dirty="0"/>
              <a:t>Curry</a:t>
            </a:r>
            <a:r>
              <a:rPr lang="en-US" dirty="0"/>
              <a:t> had become interested in logic. Originally, all of his logic was reading on the side, and at one point he was supposed to be working on a dissertation on a topic in differential equations assigned to him by </a:t>
            </a:r>
            <a:r>
              <a:rPr lang="en-US" b="1" i="1" dirty="0"/>
              <a:t>George D. </a:t>
            </a:r>
            <a:r>
              <a:rPr lang="en-US" b="1" i="1" dirty="0" err="1"/>
              <a:t>Birkhoff</a:t>
            </a:r>
            <a:r>
              <a:rPr lang="en-US" dirty="0"/>
              <a:t>. Furthermore, he was getting advice from various faculty members at Harvard and elsewhere to stay away from logic. This advice was especially strong from </a:t>
            </a:r>
            <a:r>
              <a:rPr lang="en-US" b="1" i="1" dirty="0"/>
              <a:t>Norbert Wiener</a:t>
            </a:r>
            <a:r>
              <a:rPr lang="en-US" dirty="0"/>
              <a:t>, who was at MIT and who was a member of the same birdwatching club as Curry. But Curry had become too interested in logic to stop thinking about it. </a:t>
            </a:r>
          </a:p>
          <a:p>
            <a:r>
              <a:rPr lang="en-US" dirty="0"/>
              <a:t>	- excepts from </a:t>
            </a:r>
            <a:r>
              <a:rPr lang="en-US" dirty="0">
                <a:hlinkClick r:id="rId2"/>
              </a:rPr>
              <a:t>Internet Encyclopedia of Philosophy</a:t>
            </a:r>
            <a:endParaRPr lang="en-TW" dirty="0"/>
          </a:p>
        </p:txBody>
      </p:sp>
      <p:pic>
        <p:nvPicPr>
          <p:cNvPr id="5" name="Picture 4">
            <a:hlinkClick r:id="rId2"/>
            <a:extLst>
              <a:ext uri="{FF2B5EF4-FFF2-40B4-BE49-F238E27FC236}">
                <a16:creationId xmlns:a16="http://schemas.microsoft.com/office/drawing/2014/main" id="{26A247CC-D2FA-9343-B547-A1052739C832}"/>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111223" y="1031296"/>
            <a:ext cx="1035387" cy="1540454"/>
          </a:xfrm>
          <a:prstGeom prst="rect">
            <a:avLst/>
          </a:prstGeom>
        </p:spPr>
      </p:pic>
      <p:sp>
        <p:nvSpPr>
          <p:cNvPr id="9" name="TextBox 8">
            <a:extLst>
              <a:ext uri="{FF2B5EF4-FFF2-40B4-BE49-F238E27FC236}">
                <a16:creationId xmlns:a16="http://schemas.microsoft.com/office/drawing/2014/main" id="{ABA4C37F-F328-8B43-A103-961ACCF72964}"/>
              </a:ext>
            </a:extLst>
          </p:cNvPr>
          <p:cNvSpPr txBox="1"/>
          <p:nvPr/>
        </p:nvSpPr>
        <p:spPr>
          <a:xfrm>
            <a:off x="1625275" y="2610845"/>
            <a:ext cx="2007281" cy="307777"/>
          </a:xfrm>
          <a:prstGeom prst="rect">
            <a:avLst/>
          </a:prstGeom>
          <a:noFill/>
        </p:spPr>
        <p:txBody>
          <a:bodyPr wrap="none" rtlCol="0">
            <a:spAutoFit/>
          </a:bodyPr>
          <a:lstStyle/>
          <a:p>
            <a:pPr algn="ctr"/>
            <a:r>
              <a:rPr lang="en-US" b="1" dirty="0"/>
              <a:t>Haskell Brooks Curry</a:t>
            </a:r>
          </a:p>
        </p:txBody>
      </p:sp>
      <p:pic>
        <p:nvPicPr>
          <p:cNvPr id="18" name="Picture 17">
            <a:hlinkClick r:id="rId4"/>
            <a:extLst>
              <a:ext uri="{FF2B5EF4-FFF2-40B4-BE49-F238E27FC236}">
                <a16:creationId xmlns:a16="http://schemas.microsoft.com/office/drawing/2014/main" id="{15A2781B-FB30-8947-9404-A933D993427A}"/>
              </a:ext>
            </a:extLst>
          </p:cNvPr>
          <p:cNvPicPr>
            <a:picLocks noChangeAspect="1"/>
          </p:cNvPicPr>
          <p:nvPr/>
        </p:nvPicPr>
        <p:blipFill>
          <a:blip r:embed="rId5"/>
          <a:stretch>
            <a:fillRect/>
          </a:stretch>
        </p:blipFill>
        <p:spPr>
          <a:xfrm>
            <a:off x="311700" y="2764733"/>
            <a:ext cx="990907" cy="1468344"/>
          </a:xfrm>
          <a:prstGeom prst="rect">
            <a:avLst/>
          </a:prstGeom>
        </p:spPr>
      </p:pic>
      <p:sp>
        <p:nvSpPr>
          <p:cNvPr id="19" name="TextBox 18">
            <a:extLst>
              <a:ext uri="{FF2B5EF4-FFF2-40B4-BE49-F238E27FC236}">
                <a16:creationId xmlns:a16="http://schemas.microsoft.com/office/drawing/2014/main" id="{D9D76EDE-E776-2B48-A6D0-267F7178EB6C}"/>
              </a:ext>
            </a:extLst>
          </p:cNvPr>
          <p:cNvSpPr txBox="1"/>
          <p:nvPr/>
        </p:nvSpPr>
        <p:spPr>
          <a:xfrm>
            <a:off x="68389" y="4355440"/>
            <a:ext cx="1518364" cy="307777"/>
          </a:xfrm>
          <a:prstGeom prst="rect">
            <a:avLst/>
          </a:prstGeom>
          <a:noFill/>
        </p:spPr>
        <p:txBody>
          <a:bodyPr wrap="none" rtlCol="0">
            <a:spAutoFit/>
          </a:bodyPr>
          <a:lstStyle/>
          <a:p>
            <a:r>
              <a:rPr lang="en-US" b="1" dirty="0">
                <a:hlinkClick r:id="rId4"/>
              </a:rPr>
              <a:t>Garrett </a:t>
            </a:r>
            <a:r>
              <a:rPr lang="en-US" b="1" dirty="0" err="1">
                <a:hlinkClick r:id="rId4"/>
              </a:rPr>
              <a:t>Birkhoff</a:t>
            </a:r>
            <a:endParaRPr lang="en-US" b="1" dirty="0"/>
          </a:p>
        </p:txBody>
      </p:sp>
      <p:sp>
        <p:nvSpPr>
          <p:cNvPr id="20" name="TextBox 19">
            <a:extLst>
              <a:ext uri="{FF2B5EF4-FFF2-40B4-BE49-F238E27FC236}">
                <a16:creationId xmlns:a16="http://schemas.microsoft.com/office/drawing/2014/main" id="{034C26EF-BB0C-C245-82EB-0129F40F7C4F}"/>
              </a:ext>
            </a:extLst>
          </p:cNvPr>
          <p:cNvSpPr txBox="1"/>
          <p:nvPr/>
        </p:nvSpPr>
        <p:spPr>
          <a:xfrm>
            <a:off x="88847" y="4576222"/>
            <a:ext cx="1436612" cy="307777"/>
          </a:xfrm>
          <a:prstGeom prst="rect">
            <a:avLst/>
          </a:prstGeom>
          <a:noFill/>
        </p:spPr>
        <p:txBody>
          <a:bodyPr wrap="none" rtlCol="0">
            <a:spAutoFit/>
          </a:bodyPr>
          <a:lstStyle/>
          <a:p>
            <a:r>
              <a:rPr lang="en-TW" dirty="0"/>
              <a:t>(Lattice Theory)</a:t>
            </a:r>
          </a:p>
        </p:txBody>
      </p:sp>
      <p:pic>
        <p:nvPicPr>
          <p:cNvPr id="21" name="Picture 20">
            <a:hlinkClick r:id="rId6"/>
            <a:extLst>
              <a:ext uri="{FF2B5EF4-FFF2-40B4-BE49-F238E27FC236}">
                <a16:creationId xmlns:a16="http://schemas.microsoft.com/office/drawing/2014/main" id="{9C9E7EFE-B840-224F-AA3F-19BC647772B4}"/>
              </a:ext>
            </a:extLst>
          </p:cNvPr>
          <p:cNvPicPr>
            <a:picLocks noChangeAspect="1"/>
          </p:cNvPicPr>
          <p:nvPr/>
        </p:nvPicPr>
        <p:blipFill>
          <a:blip r:embed="rId7"/>
          <a:stretch>
            <a:fillRect/>
          </a:stretch>
        </p:blipFill>
        <p:spPr>
          <a:xfrm>
            <a:off x="209939" y="669911"/>
            <a:ext cx="1194428" cy="1449239"/>
          </a:xfrm>
          <a:prstGeom prst="rect">
            <a:avLst/>
          </a:prstGeom>
        </p:spPr>
      </p:pic>
      <p:sp>
        <p:nvSpPr>
          <p:cNvPr id="22" name="TextBox 21">
            <a:extLst>
              <a:ext uri="{FF2B5EF4-FFF2-40B4-BE49-F238E27FC236}">
                <a16:creationId xmlns:a16="http://schemas.microsoft.com/office/drawing/2014/main" id="{21E60233-A184-CB44-94EA-95BC872C0A42}"/>
              </a:ext>
            </a:extLst>
          </p:cNvPr>
          <p:cNvSpPr txBox="1"/>
          <p:nvPr/>
        </p:nvSpPr>
        <p:spPr>
          <a:xfrm>
            <a:off x="0" y="2135931"/>
            <a:ext cx="1776448" cy="307777"/>
          </a:xfrm>
          <a:prstGeom prst="rect">
            <a:avLst/>
          </a:prstGeom>
          <a:noFill/>
        </p:spPr>
        <p:txBody>
          <a:bodyPr wrap="none" rtlCol="0">
            <a:spAutoFit/>
          </a:bodyPr>
          <a:lstStyle/>
          <a:p>
            <a:r>
              <a:rPr lang="en-US" b="1" dirty="0">
                <a:hlinkClick r:id="rId6"/>
              </a:rPr>
              <a:t>George D. </a:t>
            </a:r>
            <a:r>
              <a:rPr lang="en-US" b="1" dirty="0" err="1">
                <a:hlinkClick r:id="rId6"/>
              </a:rPr>
              <a:t>Birkhoff</a:t>
            </a:r>
            <a:endParaRPr lang="en-US" b="1" dirty="0"/>
          </a:p>
        </p:txBody>
      </p:sp>
      <p:cxnSp>
        <p:nvCxnSpPr>
          <p:cNvPr id="24" name="Straight Arrow Connector 23" descr="Advisor to&#10;">
            <a:extLst>
              <a:ext uri="{FF2B5EF4-FFF2-40B4-BE49-F238E27FC236}">
                <a16:creationId xmlns:a16="http://schemas.microsoft.com/office/drawing/2014/main" id="{44EFF962-E613-5443-8363-3C3B71ADE511}"/>
              </a:ext>
            </a:extLst>
          </p:cNvPr>
          <p:cNvCxnSpPr>
            <a:cxnSpLocks/>
            <a:stCxn id="21" idx="3"/>
            <a:endCxn id="5" idx="1"/>
          </p:cNvCxnSpPr>
          <p:nvPr/>
        </p:nvCxnSpPr>
        <p:spPr>
          <a:xfrm>
            <a:off x="1404367" y="1394531"/>
            <a:ext cx="706856" cy="40699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FFE9A985-D608-E349-B8AB-FCD0221CD6EE}"/>
              </a:ext>
            </a:extLst>
          </p:cNvPr>
          <p:cNvSpPr txBox="1"/>
          <p:nvPr/>
        </p:nvSpPr>
        <p:spPr>
          <a:xfrm>
            <a:off x="1395574" y="1075195"/>
            <a:ext cx="761748" cy="523220"/>
          </a:xfrm>
          <a:prstGeom prst="rect">
            <a:avLst/>
          </a:prstGeom>
          <a:noFill/>
        </p:spPr>
        <p:txBody>
          <a:bodyPr wrap="none" rtlCol="0">
            <a:spAutoFit/>
          </a:bodyPr>
          <a:lstStyle/>
          <a:p>
            <a:pPr algn="ctr"/>
            <a:r>
              <a:rPr lang="en-US" dirty="0"/>
              <a:t>a</a:t>
            </a:r>
            <a:r>
              <a:rPr lang="en-TW" dirty="0"/>
              <a:t>dvisor</a:t>
            </a:r>
          </a:p>
          <a:p>
            <a:pPr algn="ctr"/>
            <a:r>
              <a:rPr lang="en-TW" dirty="0"/>
              <a:t>to</a:t>
            </a:r>
          </a:p>
        </p:txBody>
      </p:sp>
      <p:cxnSp>
        <p:nvCxnSpPr>
          <p:cNvPr id="27" name="Straight Arrow Connector 26" descr="Advisor to&#10;">
            <a:extLst>
              <a:ext uri="{FF2B5EF4-FFF2-40B4-BE49-F238E27FC236}">
                <a16:creationId xmlns:a16="http://schemas.microsoft.com/office/drawing/2014/main" id="{6CD14EA2-8C52-554D-8EA3-F86B03EBB6E9}"/>
              </a:ext>
            </a:extLst>
          </p:cNvPr>
          <p:cNvCxnSpPr>
            <a:cxnSpLocks/>
            <a:stCxn id="22" idx="0"/>
            <a:endCxn id="18" idx="0"/>
          </p:cNvCxnSpPr>
          <p:nvPr/>
        </p:nvCxnSpPr>
        <p:spPr>
          <a:xfrm flipH="1">
            <a:off x="807154" y="2135931"/>
            <a:ext cx="81070" cy="62880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47A1EA74-635A-D24B-8DFB-C4AC523D44E2}"/>
              </a:ext>
            </a:extLst>
          </p:cNvPr>
          <p:cNvSpPr txBox="1"/>
          <p:nvPr/>
        </p:nvSpPr>
        <p:spPr>
          <a:xfrm>
            <a:off x="26476" y="2400211"/>
            <a:ext cx="1327185" cy="307777"/>
          </a:xfrm>
          <a:prstGeom prst="rect">
            <a:avLst/>
          </a:prstGeom>
          <a:noFill/>
        </p:spPr>
        <p:txBody>
          <a:bodyPr wrap="square" rtlCol="0">
            <a:spAutoFit/>
          </a:bodyPr>
          <a:lstStyle/>
          <a:p>
            <a:pPr algn="ctr"/>
            <a:r>
              <a:rPr lang="en-US" dirty="0"/>
              <a:t>father of</a:t>
            </a:r>
            <a:endParaRPr lang="en-TW" dirty="0"/>
          </a:p>
        </p:txBody>
      </p:sp>
      <p:pic>
        <p:nvPicPr>
          <p:cNvPr id="31" name="Picture 30">
            <a:extLst>
              <a:ext uri="{FF2B5EF4-FFF2-40B4-BE49-F238E27FC236}">
                <a16:creationId xmlns:a16="http://schemas.microsoft.com/office/drawing/2014/main" id="{C02A9C12-6316-6D41-AF85-80F73FAF0EAD}"/>
              </a:ext>
            </a:extLst>
          </p:cNvPr>
          <p:cNvPicPr>
            <a:picLocks noChangeAspect="1"/>
          </p:cNvPicPr>
          <p:nvPr/>
        </p:nvPicPr>
        <p:blipFill>
          <a:blip r:embed="rId8"/>
          <a:stretch>
            <a:fillRect/>
          </a:stretch>
        </p:blipFill>
        <p:spPr>
          <a:xfrm>
            <a:off x="5997392" y="1043051"/>
            <a:ext cx="1114802" cy="1540454"/>
          </a:xfrm>
          <a:prstGeom prst="rect">
            <a:avLst/>
          </a:prstGeom>
        </p:spPr>
      </p:pic>
      <p:sp>
        <p:nvSpPr>
          <p:cNvPr id="32" name="TextBox 31">
            <a:extLst>
              <a:ext uri="{FF2B5EF4-FFF2-40B4-BE49-F238E27FC236}">
                <a16:creationId xmlns:a16="http://schemas.microsoft.com/office/drawing/2014/main" id="{7D86F361-426E-544D-8F38-1F15118128C6}"/>
              </a:ext>
            </a:extLst>
          </p:cNvPr>
          <p:cNvSpPr txBox="1"/>
          <p:nvPr/>
        </p:nvSpPr>
        <p:spPr>
          <a:xfrm>
            <a:off x="5814847" y="2596876"/>
            <a:ext cx="1479892" cy="307777"/>
          </a:xfrm>
          <a:prstGeom prst="rect">
            <a:avLst/>
          </a:prstGeom>
          <a:noFill/>
        </p:spPr>
        <p:txBody>
          <a:bodyPr wrap="none" rtlCol="0">
            <a:spAutoFit/>
          </a:bodyPr>
          <a:lstStyle/>
          <a:p>
            <a:pPr algn="ctr"/>
            <a:r>
              <a:rPr lang="en-US" b="1" dirty="0"/>
              <a:t>Norbert Wiener</a:t>
            </a:r>
          </a:p>
        </p:txBody>
      </p:sp>
      <p:cxnSp>
        <p:nvCxnSpPr>
          <p:cNvPr id="34" name="Straight Arrow Connector 33">
            <a:extLst>
              <a:ext uri="{FF2B5EF4-FFF2-40B4-BE49-F238E27FC236}">
                <a16:creationId xmlns:a16="http://schemas.microsoft.com/office/drawing/2014/main" id="{3C3384AA-0310-2942-8DB1-62AE70D2EAAC}"/>
              </a:ext>
            </a:extLst>
          </p:cNvPr>
          <p:cNvCxnSpPr>
            <a:stCxn id="5" idx="3"/>
            <a:endCxn id="31" idx="1"/>
          </p:cNvCxnSpPr>
          <p:nvPr/>
        </p:nvCxnSpPr>
        <p:spPr>
          <a:xfrm>
            <a:off x="3146610" y="1801523"/>
            <a:ext cx="2850782" cy="11755"/>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3395C1EC-80C9-744E-AC33-484C51641A31}"/>
              </a:ext>
            </a:extLst>
          </p:cNvPr>
          <p:cNvSpPr txBox="1"/>
          <p:nvPr/>
        </p:nvSpPr>
        <p:spPr>
          <a:xfrm>
            <a:off x="3143151" y="1275166"/>
            <a:ext cx="2452916" cy="523220"/>
          </a:xfrm>
          <a:prstGeom prst="rect">
            <a:avLst/>
          </a:prstGeom>
          <a:noFill/>
        </p:spPr>
        <p:txBody>
          <a:bodyPr wrap="none" rtlCol="0">
            <a:spAutoFit/>
          </a:bodyPr>
          <a:lstStyle/>
          <a:p>
            <a:pPr algn="ctr"/>
            <a:r>
              <a:rPr lang="en-US" dirty="0"/>
              <a:t>Members of</a:t>
            </a:r>
          </a:p>
          <a:p>
            <a:pPr algn="ctr"/>
            <a:r>
              <a:rPr lang="en-US" dirty="0"/>
              <a:t> the same bird watching club</a:t>
            </a:r>
            <a:endParaRPr lang="en-TW" dirty="0"/>
          </a:p>
        </p:txBody>
      </p:sp>
    </p:spTree>
    <p:extLst>
      <p:ext uri="{BB962C8B-B14F-4D97-AF65-F5344CB8AC3E}">
        <p14:creationId xmlns:p14="http://schemas.microsoft.com/office/powerpoint/2010/main" val="14291839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a:xfrm>
            <a:off x="311700" y="265612"/>
            <a:ext cx="8520600" cy="572700"/>
          </a:xfrm>
        </p:spPr>
        <p:txBody>
          <a:bodyPr/>
          <a:lstStyle/>
          <a:p>
            <a:pPr algn="ctr"/>
            <a:r>
              <a:rPr lang="en-US" dirty="0"/>
              <a:t>Bird Watcher and Combinatorics</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9</a:t>
            </a:fld>
            <a:endParaRPr kumimoji="0" lang="en" sz="1000" b="0" i="0" u="none" strike="noStrike" kern="0" cap="none" spc="0" normalizeH="0" baseline="0" noProof="0" dirty="0">
              <a:ln>
                <a:noFill/>
              </a:ln>
              <a:solidFill>
                <a:srgbClr val="595959"/>
              </a:solidFill>
              <a:effectLst/>
              <a:uLnTx/>
              <a:uFillTx/>
              <a:latin typeface="Arial"/>
              <a:cs typeface="Arial"/>
              <a:sym typeface="Arial"/>
            </a:endParaRPr>
          </a:p>
        </p:txBody>
      </p:sp>
      <p:sp>
        <p:nvSpPr>
          <p:cNvPr id="6" name="Rectangle 5">
            <a:extLst>
              <a:ext uri="{FF2B5EF4-FFF2-40B4-BE49-F238E27FC236}">
                <a16:creationId xmlns:a16="http://schemas.microsoft.com/office/drawing/2014/main" id="{547DB107-DFAD-6247-A1A4-9F569C26CE43}"/>
              </a:ext>
            </a:extLst>
          </p:cNvPr>
          <p:cNvSpPr/>
          <p:nvPr/>
        </p:nvSpPr>
        <p:spPr>
          <a:xfrm>
            <a:off x="500559" y="4796059"/>
            <a:ext cx="8520599" cy="400110"/>
          </a:xfrm>
          <a:prstGeom prst="rect">
            <a:avLst/>
          </a:prstGeom>
        </p:spPr>
        <p:txBody>
          <a:bodyPr wrap="square">
            <a:spAutoFit/>
          </a:bodyPr>
          <a:lstStyle/>
          <a:p>
            <a:r>
              <a:rPr lang="en-US" sz="1000" dirty="0">
                <a:solidFill>
                  <a:srgbClr val="111111"/>
                </a:solidFill>
                <a:latin typeface="Open Sans"/>
              </a:rPr>
              <a:t>The website of </a:t>
            </a:r>
            <a:r>
              <a:rPr lang="en-US" sz="1000" dirty="0" err="1">
                <a:solidFill>
                  <a:srgbClr val="111111"/>
                </a:solidFill>
                <a:latin typeface="Open Sans"/>
                <a:hlinkClick r:id="rId2"/>
              </a:rPr>
              <a:t>absint.com</a:t>
            </a:r>
            <a:r>
              <a:rPr lang="en-US" sz="1000" dirty="0">
                <a:solidFill>
                  <a:srgbClr val="111111"/>
                </a:solidFill>
                <a:latin typeface="Open Sans"/>
              </a:rPr>
              <a:t> stated: “Safety standards like ISO 26262, DO-178B, DO-178C, IEC-61508, and EN-50128 require identifying functional and non-functional hazards and demonstrating that the soft­ware does not violate the rele­vant safety goals.”</a:t>
            </a:r>
            <a:endParaRPr lang="en-TW" sz="1000" dirty="0"/>
          </a:p>
        </p:txBody>
      </p:sp>
      <p:pic>
        <p:nvPicPr>
          <p:cNvPr id="7" name="Picture 6">
            <a:hlinkClick r:id="rId3"/>
            <a:extLst>
              <a:ext uri="{FF2B5EF4-FFF2-40B4-BE49-F238E27FC236}">
                <a16:creationId xmlns:a16="http://schemas.microsoft.com/office/drawing/2014/main" id="{B3A6F23A-7424-CA4C-AD1D-07170C2E2760}"/>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705695" y="2317985"/>
            <a:ext cx="2330482" cy="1553654"/>
          </a:xfrm>
          <a:prstGeom prst="rect">
            <a:avLst/>
          </a:prstGeom>
        </p:spPr>
      </p:pic>
      <p:sp>
        <p:nvSpPr>
          <p:cNvPr id="8" name="TextBox 7">
            <a:extLst>
              <a:ext uri="{FF2B5EF4-FFF2-40B4-BE49-F238E27FC236}">
                <a16:creationId xmlns:a16="http://schemas.microsoft.com/office/drawing/2014/main" id="{CA39EB7F-4D88-0342-8B17-B086C5278E74}"/>
              </a:ext>
            </a:extLst>
          </p:cNvPr>
          <p:cNvSpPr txBox="1"/>
          <p:nvPr/>
        </p:nvSpPr>
        <p:spPr>
          <a:xfrm>
            <a:off x="2499680" y="3875902"/>
            <a:ext cx="742511" cy="307777"/>
          </a:xfrm>
          <a:prstGeom prst="rect">
            <a:avLst/>
          </a:prstGeom>
          <a:noFill/>
        </p:spPr>
        <p:txBody>
          <a:bodyPr wrap="none" rtlCol="0">
            <a:spAutoFit/>
          </a:bodyPr>
          <a:lstStyle/>
          <a:p>
            <a:r>
              <a:rPr lang="en-TW" dirty="0">
                <a:hlinkClick r:id="rId3"/>
              </a:rPr>
              <a:t>Kestrel</a:t>
            </a:r>
            <a:endParaRPr lang="en-TW" dirty="0"/>
          </a:p>
        </p:txBody>
      </p:sp>
      <p:pic>
        <p:nvPicPr>
          <p:cNvPr id="10" name="Picture 9">
            <a:hlinkClick r:id="rId5"/>
            <a:extLst>
              <a:ext uri="{FF2B5EF4-FFF2-40B4-BE49-F238E27FC236}">
                <a16:creationId xmlns:a16="http://schemas.microsoft.com/office/drawing/2014/main" id="{73D33EFA-F938-0348-83B5-6B23313A47B4}"/>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165740" y="1234919"/>
            <a:ext cx="2254390" cy="1553654"/>
          </a:xfrm>
          <a:prstGeom prst="rect">
            <a:avLst/>
          </a:prstGeom>
        </p:spPr>
      </p:pic>
      <p:sp>
        <p:nvSpPr>
          <p:cNvPr id="11" name="TextBox 10">
            <a:extLst>
              <a:ext uri="{FF2B5EF4-FFF2-40B4-BE49-F238E27FC236}">
                <a16:creationId xmlns:a16="http://schemas.microsoft.com/office/drawing/2014/main" id="{462D5DAD-8B4F-1842-B2A7-61F34391892B}"/>
              </a:ext>
            </a:extLst>
          </p:cNvPr>
          <p:cNvSpPr txBox="1"/>
          <p:nvPr/>
        </p:nvSpPr>
        <p:spPr>
          <a:xfrm>
            <a:off x="1031485" y="2788573"/>
            <a:ext cx="522900" cy="307777"/>
          </a:xfrm>
          <a:prstGeom prst="rect">
            <a:avLst/>
          </a:prstGeom>
          <a:noFill/>
        </p:spPr>
        <p:txBody>
          <a:bodyPr wrap="none" rtlCol="0">
            <a:spAutoFit/>
          </a:bodyPr>
          <a:lstStyle/>
          <a:p>
            <a:r>
              <a:rPr lang="en-TW" dirty="0">
                <a:hlinkClick r:id="rId5"/>
              </a:rPr>
              <a:t>Idiot</a:t>
            </a:r>
            <a:endParaRPr lang="en-TW" dirty="0"/>
          </a:p>
        </p:txBody>
      </p:sp>
      <p:pic>
        <p:nvPicPr>
          <p:cNvPr id="12" name="Picture 11">
            <a:hlinkClick r:id="rId7"/>
            <a:extLst>
              <a:ext uri="{FF2B5EF4-FFF2-40B4-BE49-F238E27FC236}">
                <a16:creationId xmlns:a16="http://schemas.microsoft.com/office/drawing/2014/main" id="{7A8146B9-2E58-BA41-9C9A-5B274C2C91CC}"/>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3660654" y="2693448"/>
            <a:ext cx="1986794" cy="1553654"/>
          </a:xfrm>
          <a:prstGeom prst="rect">
            <a:avLst/>
          </a:prstGeom>
        </p:spPr>
      </p:pic>
      <p:sp>
        <p:nvSpPr>
          <p:cNvPr id="13" name="TextBox 12">
            <a:extLst>
              <a:ext uri="{FF2B5EF4-FFF2-40B4-BE49-F238E27FC236}">
                <a16:creationId xmlns:a16="http://schemas.microsoft.com/office/drawing/2014/main" id="{380C19B4-AABB-7143-899F-F97C18744195}"/>
              </a:ext>
            </a:extLst>
          </p:cNvPr>
          <p:cNvSpPr txBox="1"/>
          <p:nvPr/>
        </p:nvSpPr>
        <p:spPr>
          <a:xfrm>
            <a:off x="4151049" y="4226055"/>
            <a:ext cx="841897" cy="307777"/>
          </a:xfrm>
          <a:prstGeom prst="rect">
            <a:avLst/>
          </a:prstGeom>
          <a:noFill/>
        </p:spPr>
        <p:txBody>
          <a:bodyPr wrap="none" rtlCol="0">
            <a:spAutoFit/>
          </a:bodyPr>
          <a:lstStyle/>
          <a:p>
            <a:r>
              <a:rPr lang="en-TW" dirty="0">
                <a:hlinkClick r:id="rId7"/>
              </a:rPr>
              <a:t>Startling</a:t>
            </a:r>
            <a:endParaRPr lang="en-TW" dirty="0"/>
          </a:p>
        </p:txBody>
      </p:sp>
      <p:pic>
        <p:nvPicPr>
          <p:cNvPr id="14" name="Picture 13">
            <a:hlinkClick r:id="rId9"/>
            <a:extLst>
              <a:ext uri="{FF2B5EF4-FFF2-40B4-BE49-F238E27FC236}">
                <a16:creationId xmlns:a16="http://schemas.microsoft.com/office/drawing/2014/main" id="{395B513E-31D8-0B41-85DF-14551F90C9BF}"/>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5107825" y="2334465"/>
            <a:ext cx="2010119" cy="1553654"/>
          </a:xfrm>
          <a:prstGeom prst="rect">
            <a:avLst/>
          </a:prstGeom>
        </p:spPr>
      </p:pic>
      <p:sp>
        <p:nvSpPr>
          <p:cNvPr id="15" name="TextBox 14">
            <a:extLst>
              <a:ext uri="{FF2B5EF4-FFF2-40B4-BE49-F238E27FC236}">
                <a16:creationId xmlns:a16="http://schemas.microsoft.com/office/drawing/2014/main" id="{8A22386E-EA34-4A4C-BC34-E6A3A15D0738}"/>
              </a:ext>
            </a:extLst>
          </p:cNvPr>
          <p:cNvSpPr txBox="1"/>
          <p:nvPr/>
        </p:nvSpPr>
        <p:spPr>
          <a:xfrm>
            <a:off x="5616510" y="3918278"/>
            <a:ext cx="851515" cy="307777"/>
          </a:xfrm>
          <a:prstGeom prst="rect">
            <a:avLst/>
          </a:prstGeom>
          <a:noFill/>
        </p:spPr>
        <p:txBody>
          <a:bodyPr wrap="none" rtlCol="0">
            <a:spAutoFit/>
          </a:bodyPr>
          <a:lstStyle/>
          <a:p>
            <a:r>
              <a:rPr lang="en-TW" dirty="0">
                <a:hlinkClick r:id="rId9"/>
              </a:rPr>
              <a:t>Cardinal</a:t>
            </a:r>
            <a:endParaRPr lang="en-TW" dirty="0"/>
          </a:p>
        </p:txBody>
      </p:sp>
      <p:pic>
        <p:nvPicPr>
          <p:cNvPr id="16" name="Picture 15">
            <a:hlinkClick r:id="rId11"/>
            <a:extLst>
              <a:ext uri="{FF2B5EF4-FFF2-40B4-BE49-F238E27FC236}">
                <a16:creationId xmlns:a16="http://schemas.microsoft.com/office/drawing/2014/main" id="{66E2BA9C-918B-EE49-955A-2D1BD81F63EB}"/>
              </a:ext>
            </a:extLst>
          </p:cNvPr>
          <p:cNvPicPr>
            <a:picLocks noChangeAspect="1"/>
          </p:cNvPicPr>
          <p:nvPr/>
        </p:nvPicPr>
        <p:blipFill rotWithShape="1">
          <a:blip r:embed="rId12" cstate="print">
            <a:extLst>
              <a:ext uri="{28A0092B-C50C-407E-A947-70E740481C1C}">
                <a14:useLocalDpi xmlns:a14="http://schemas.microsoft.com/office/drawing/2010/main"/>
              </a:ext>
            </a:extLst>
          </a:blip>
          <a:srcRect/>
          <a:stretch/>
        </p:blipFill>
        <p:spPr>
          <a:xfrm>
            <a:off x="6597347" y="1387269"/>
            <a:ext cx="2010119" cy="1537174"/>
          </a:xfrm>
          <a:prstGeom prst="rect">
            <a:avLst/>
          </a:prstGeom>
        </p:spPr>
      </p:pic>
      <p:sp>
        <p:nvSpPr>
          <p:cNvPr id="17" name="TextBox 16">
            <a:extLst>
              <a:ext uri="{FF2B5EF4-FFF2-40B4-BE49-F238E27FC236}">
                <a16:creationId xmlns:a16="http://schemas.microsoft.com/office/drawing/2014/main" id="{8AB10EF2-F816-3C48-A2A2-6B9B99D02171}"/>
              </a:ext>
            </a:extLst>
          </p:cNvPr>
          <p:cNvSpPr txBox="1"/>
          <p:nvPr/>
        </p:nvSpPr>
        <p:spPr>
          <a:xfrm>
            <a:off x="7176648" y="2878893"/>
            <a:ext cx="912429" cy="307777"/>
          </a:xfrm>
          <a:prstGeom prst="rect">
            <a:avLst/>
          </a:prstGeom>
          <a:noFill/>
        </p:spPr>
        <p:txBody>
          <a:bodyPr wrap="none" rtlCol="0">
            <a:spAutoFit/>
          </a:bodyPr>
          <a:lstStyle/>
          <a:p>
            <a:r>
              <a:rPr lang="en-TW" dirty="0">
                <a:hlinkClick r:id="rId11"/>
              </a:rPr>
              <a:t>Blue Bird</a:t>
            </a:r>
            <a:endParaRPr lang="en-TW" dirty="0"/>
          </a:p>
        </p:txBody>
      </p:sp>
      <p:sp>
        <p:nvSpPr>
          <p:cNvPr id="18" name="TextBox 17">
            <a:extLst>
              <a:ext uri="{FF2B5EF4-FFF2-40B4-BE49-F238E27FC236}">
                <a16:creationId xmlns:a16="http://schemas.microsoft.com/office/drawing/2014/main" id="{FE35BC6A-7CD3-194E-9F6F-18721E8331D2}"/>
              </a:ext>
            </a:extLst>
          </p:cNvPr>
          <p:cNvSpPr txBox="1"/>
          <p:nvPr/>
        </p:nvSpPr>
        <p:spPr>
          <a:xfrm>
            <a:off x="3233389" y="728461"/>
            <a:ext cx="2550698" cy="523220"/>
          </a:xfrm>
          <a:prstGeom prst="rect">
            <a:avLst/>
          </a:prstGeom>
          <a:noFill/>
        </p:spPr>
        <p:txBody>
          <a:bodyPr wrap="none" rtlCol="0">
            <a:spAutoFit/>
          </a:bodyPr>
          <a:lstStyle/>
          <a:p>
            <a:pPr algn="ctr"/>
            <a:r>
              <a:rPr lang="en-TW" sz="2800" dirty="0">
                <a:latin typeface="Britannic Bold" panose="020B0903060703020204" pitchFamily="34" charset="77"/>
                <a:ea typeface="Brush Script MT" panose="03060802040406070304" pitchFamily="66" charset="-122"/>
                <a:cs typeface="Brush Script MT" panose="03060802040406070304" pitchFamily="66" charset="-122"/>
              </a:rPr>
              <a:t>I, K, B, C(W), S</a:t>
            </a:r>
          </a:p>
        </p:txBody>
      </p:sp>
    </p:spTree>
    <p:extLst>
      <p:ext uri="{BB962C8B-B14F-4D97-AF65-F5344CB8AC3E}">
        <p14:creationId xmlns:p14="http://schemas.microsoft.com/office/powerpoint/2010/main" val="4160114944"/>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ch Newsletter by Slidesgo">
  <a:themeElements>
    <a:clrScheme name="Tech Newsletter by Slidesgo">
      <a:dk1>
        <a:srgbClr val="05214A"/>
      </a:dk1>
      <a:lt1>
        <a:srgbClr val="AAFFEE"/>
      </a:lt1>
      <a:dk2>
        <a:srgbClr val="A7A7A7"/>
      </a:dk2>
      <a:lt2>
        <a:srgbClr val="535353"/>
      </a:lt2>
      <a:accent1>
        <a:srgbClr val="98FFEA"/>
      </a:accent1>
      <a:accent2>
        <a:srgbClr val="62F8DA"/>
      </a:accent2>
      <a:accent3>
        <a:srgbClr val="28497A"/>
      </a:accent3>
      <a:accent4>
        <a:srgbClr val="1A4079"/>
      </a:accent4>
      <a:accent5>
        <a:srgbClr val="041B3D"/>
      </a:accent5>
      <a:accent6>
        <a:srgbClr val="092A5C"/>
      </a:accent6>
      <a:hlink>
        <a:srgbClr val="0000FF"/>
      </a:hlink>
      <a:folHlink>
        <a:srgbClr val="FF00FF"/>
      </a:folHlink>
    </a:clrScheme>
    <a:fontScheme name="Tech Newsletter by Slidesgo">
      <a:majorFont>
        <a:latin typeface="Arial"/>
        <a:ea typeface="Arial"/>
        <a:cs typeface="Arial"/>
      </a:majorFont>
      <a:minorFont>
        <a:latin typeface="Helvetica"/>
        <a:ea typeface="Helvetica"/>
        <a:cs typeface="Helvetica"/>
      </a:minorFont>
    </a:fontScheme>
    <a:fmtScheme name="Tech Newsletter by Slidesg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5214A"/>
        </a:solidFill>
        <a:ln w="25400" cap="flat">
          <a:solidFill>
            <a:schemeClr val="accent1"/>
          </a:solidFill>
          <a:prstDash val="solid"/>
          <a:round/>
        </a:ln>
        <a:effectLst/>
        <a:sp3d/>
      </a:spPr>
      <a:bodyPr rot="0" spcFirstLastPara="1" vertOverflow="overflow" horzOverflow="overflow" vert="horz" wrap="square" lIns="0" tIns="0" rIns="0" bIns="0"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AAFFEE"/>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0" tIns="0" rIns="0" bIns="0"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AAFFEE"/>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12043</TotalTime>
  <Words>2108</Words>
  <Application>Microsoft Macintosh PowerPoint</Application>
  <PresentationFormat>On-screen Show (16:9)</PresentationFormat>
  <Paragraphs>302</Paragraphs>
  <Slides>37</Slides>
  <Notes>11</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37</vt:i4>
      </vt:variant>
    </vt:vector>
  </HeadingPairs>
  <TitlesOfParts>
    <vt:vector size="49" baseType="lpstr">
      <vt:lpstr>Exo 2</vt:lpstr>
      <vt:lpstr>Open Sans</vt:lpstr>
      <vt:lpstr>Roboto Condensed Light</vt:lpstr>
      <vt:lpstr>Weibei SC</vt:lpstr>
      <vt:lpstr>Arial</vt:lpstr>
      <vt:lpstr>Britannic Bold</vt:lpstr>
      <vt:lpstr>Calibri</vt:lpstr>
      <vt:lpstr>Cambria Math</vt:lpstr>
      <vt:lpstr>Helvetica</vt:lpstr>
      <vt:lpstr>Times New Roman</vt:lpstr>
      <vt:lpstr>Simple Light</vt:lpstr>
      <vt:lpstr>Tech Newsletter by Slidesgo</vt:lpstr>
      <vt:lpstr>超越学科界限的认知基础 Transdisciplinary Cognitive Foundation  Preparing for Final Presentation Week 14</vt:lpstr>
      <vt:lpstr>All computable content can be organized into a single Tapestry</vt:lpstr>
      <vt:lpstr>Some Natural Language Processing Tutorials</vt:lpstr>
      <vt:lpstr>PowerPoint Presentation</vt:lpstr>
      <vt:lpstr>Universality is in your pocket (cellphone)</vt:lpstr>
      <vt:lpstr>Did you watch the video on Types?</vt:lpstr>
      <vt:lpstr>PowerPoint Presentation</vt:lpstr>
      <vt:lpstr>The Members of a Bird Watching Club</vt:lpstr>
      <vt:lpstr>Bird Watcher and Combinatorics</vt:lpstr>
      <vt:lpstr>Be Persistent…</vt:lpstr>
      <vt:lpstr>An Inherited Idea: Function Currying</vt:lpstr>
      <vt:lpstr>The Five Combinators</vt:lpstr>
      <vt:lpstr>An issue in Name Space Management</vt:lpstr>
      <vt:lpstr>Color code and rearrange the “Balanced Index”</vt:lpstr>
      <vt:lpstr>Color code and rearrange the “Balanced Index”</vt:lpstr>
      <vt:lpstr>PowerPoint Presentation</vt:lpstr>
      <vt:lpstr>The Abstract and Concrete Domains</vt:lpstr>
      <vt:lpstr>PowerPoint Presentation</vt:lpstr>
      <vt:lpstr>Accountants’ Ouroboros</vt:lpstr>
      <vt:lpstr>A Quick Review of Universal Objects  in Category Theory</vt:lpstr>
      <vt:lpstr>The Three Stages of the Cognitive Ladder</vt:lpstr>
      <vt:lpstr>How big is the size of What If possibilities?</vt:lpstr>
      <vt:lpstr>What foundation is universally trust-worthy?</vt:lpstr>
      <vt:lpstr>A Unifying Formula by Stuart Kauffman</vt:lpstr>
      <vt:lpstr>What is the idea of Nature?</vt:lpstr>
      <vt:lpstr>What is a “Self” ?</vt:lpstr>
      <vt:lpstr>PowerPoint Presentation</vt:lpstr>
      <vt:lpstr>Operationalizing the Cybernetics</vt:lpstr>
      <vt:lpstr>What, How and Why of “operationalization”</vt:lpstr>
      <vt:lpstr>Kuhn Cycle: the evolution of a Namespace</vt:lpstr>
      <vt:lpstr>A Multi-Scale Collective Cognitive Processes </vt:lpstr>
      <vt:lpstr>Some Emblems (Mandala)</vt:lpstr>
      <vt:lpstr>Try to get to the Primary Source through Data</vt:lpstr>
      <vt:lpstr>Data-driven Workflows are alive, globally!  (Github Action)</vt:lpstr>
      <vt:lpstr>Universality is in your pocket (cellphone)</vt:lpstr>
      <vt:lpstr>A curriculum based on Data-assimilation Orientation</vt:lpstr>
      <vt:lpstr>Conclusion/Summary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Computational Thinking  &amp; Systems Design</dc:title>
  <cp:lastModifiedBy>Microsoft Office User</cp:lastModifiedBy>
  <cp:revision>1775</cp:revision>
  <dcterms:modified xsi:type="dcterms:W3CDTF">2020-12-14T13:48:34Z</dcterms:modified>
</cp:coreProperties>
</file>